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2"/>
  </p:notesMasterIdLst>
  <p:sldIdLst>
    <p:sldId id="258" r:id="rId2"/>
    <p:sldId id="265" r:id="rId3"/>
    <p:sldId id="271" r:id="rId4"/>
    <p:sldId id="277" r:id="rId5"/>
    <p:sldId id="278" r:id="rId6"/>
    <p:sldId id="272" r:id="rId7"/>
    <p:sldId id="273" r:id="rId8"/>
    <p:sldId id="274" r:id="rId9"/>
    <p:sldId id="275" r:id="rId10"/>
    <p:sldId id="27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3A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03"/>
    <p:restoredTop sz="94638"/>
  </p:normalViewPr>
  <p:slideViewPr>
    <p:cSldViewPr snapToGrid="0" snapToObjects="1">
      <p:cViewPr>
        <p:scale>
          <a:sx n="76" d="100"/>
          <a:sy n="76" d="100"/>
        </p:scale>
        <p:origin x="-7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72F18B-6BDC-4971-8844-77F223614379}"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n-CA"/>
        </a:p>
      </dgm:t>
    </dgm:pt>
    <dgm:pt modelId="{34F1843D-4EA3-44C7-8918-7C86B9099D44}">
      <dgm:prSet phldrT="[Text]"/>
      <dgm:spPr/>
      <dgm:t>
        <a:bodyPr/>
        <a:lstStyle/>
        <a:p>
          <a:r>
            <a:rPr lang="en-CA" dirty="0" smtClean="0"/>
            <a:t>Goal </a:t>
          </a:r>
          <a:endParaRPr lang="en-CA" dirty="0"/>
        </a:p>
      </dgm:t>
    </dgm:pt>
    <dgm:pt modelId="{7BB8D4B3-0911-405F-AF37-6223416F5926}" type="parTrans" cxnId="{AB788D8A-5309-4493-844F-63158A8165B2}">
      <dgm:prSet/>
      <dgm:spPr/>
      <dgm:t>
        <a:bodyPr/>
        <a:lstStyle/>
        <a:p>
          <a:endParaRPr lang="en-CA"/>
        </a:p>
      </dgm:t>
    </dgm:pt>
    <dgm:pt modelId="{FFEB3723-60BE-43A0-A384-CE57F32BBD31}" type="sibTrans" cxnId="{AB788D8A-5309-4493-844F-63158A8165B2}">
      <dgm:prSet/>
      <dgm:spPr/>
      <dgm:t>
        <a:bodyPr/>
        <a:lstStyle/>
        <a:p>
          <a:endParaRPr lang="en-CA"/>
        </a:p>
      </dgm:t>
    </dgm:pt>
    <dgm:pt modelId="{0FD40755-DB21-4623-8579-3835EB0B66E0}">
      <dgm:prSet phldrT="[Text]"/>
      <dgm:spPr/>
      <dgm:t>
        <a:bodyPr anchor="ctr"/>
        <a:lstStyle/>
        <a:p>
          <a:r>
            <a:rPr lang="en-CA" dirty="0" smtClean="0"/>
            <a:t>To foster successful implementation of CBD </a:t>
          </a:r>
          <a:endParaRPr lang="en-CA" dirty="0"/>
        </a:p>
      </dgm:t>
    </dgm:pt>
    <dgm:pt modelId="{AE2B90EF-DFC1-4A83-994F-EAFAA1122E03}" type="parTrans" cxnId="{929698AC-E213-4509-BBB0-FFFA3E641CEF}">
      <dgm:prSet/>
      <dgm:spPr/>
      <dgm:t>
        <a:bodyPr/>
        <a:lstStyle/>
        <a:p>
          <a:endParaRPr lang="en-CA"/>
        </a:p>
      </dgm:t>
    </dgm:pt>
    <dgm:pt modelId="{5CF2CC18-8184-496A-B70B-D797276083EE}" type="sibTrans" cxnId="{929698AC-E213-4509-BBB0-FFFA3E641CEF}">
      <dgm:prSet/>
      <dgm:spPr/>
      <dgm:t>
        <a:bodyPr/>
        <a:lstStyle/>
        <a:p>
          <a:endParaRPr lang="en-CA"/>
        </a:p>
      </dgm:t>
    </dgm:pt>
    <dgm:pt modelId="{9CC34CF2-2F46-4253-98B0-8A27791538B0}">
      <dgm:prSet phldrT="[Text]"/>
      <dgm:spPr/>
      <dgm:t>
        <a:bodyPr/>
        <a:lstStyle/>
        <a:p>
          <a:r>
            <a:rPr lang="en-CA" dirty="0" smtClean="0"/>
            <a:t>Pillar </a:t>
          </a:r>
          <a:endParaRPr lang="en-CA" dirty="0"/>
        </a:p>
      </dgm:t>
    </dgm:pt>
    <dgm:pt modelId="{854AC66B-9E4A-4163-A634-48B1181C9071}" type="parTrans" cxnId="{82D7919F-00DE-484B-8293-F2EC5B43F32B}">
      <dgm:prSet/>
      <dgm:spPr/>
      <dgm:t>
        <a:bodyPr/>
        <a:lstStyle/>
        <a:p>
          <a:endParaRPr lang="en-CA"/>
        </a:p>
      </dgm:t>
    </dgm:pt>
    <dgm:pt modelId="{F91F8050-A812-41F5-874C-78A799821C66}" type="sibTrans" cxnId="{82D7919F-00DE-484B-8293-F2EC5B43F32B}">
      <dgm:prSet/>
      <dgm:spPr/>
      <dgm:t>
        <a:bodyPr/>
        <a:lstStyle/>
        <a:p>
          <a:endParaRPr lang="en-CA"/>
        </a:p>
      </dgm:t>
    </dgm:pt>
    <dgm:pt modelId="{5A3B8E81-3360-442D-B753-0C1F0E0E84BE}">
      <dgm:prSet phldrT="[Text]"/>
      <dgm:spPr/>
      <dgm:t>
        <a:bodyPr/>
        <a:lstStyle/>
        <a:p>
          <a:r>
            <a:rPr lang="en-CA" dirty="0" smtClean="0"/>
            <a:t>Studies an organization’s resolve and capacity to implement CBD </a:t>
          </a:r>
          <a:endParaRPr lang="en-CA" dirty="0"/>
        </a:p>
      </dgm:t>
    </dgm:pt>
    <dgm:pt modelId="{DDB93890-F28F-46BF-8C84-8E22F04B1916}" type="parTrans" cxnId="{30C226F4-A3C5-4278-BE3B-AA4E0A11DB86}">
      <dgm:prSet/>
      <dgm:spPr/>
      <dgm:t>
        <a:bodyPr/>
        <a:lstStyle/>
        <a:p>
          <a:endParaRPr lang="en-CA"/>
        </a:p>
      </dgm:t>
    </dgm:pt>
    <dgm:pt modelId="{FDEDCBF9-F7C3-49D2-88E7-A025DD0F1F93}" type="sibTrans" cxnId="{30C226F4-A3C5-4278-BE3B-AA4E0A11DB86}">
      <dgm:prSet/>
      <dgm:spPr/>
      <dgm:t>
        <a:bodyPr/>
        <a:lstStyle/>
        <a:p>
          <a:endParaRPr lang="en-CA"/>
        </a:p>
      </dgm:t>
    </dgm:pt>
    <dgm:pt modelId="{DCE0D8F7-F805-478C-93A2-47067A6EFA53}">
      <dgm:prSet phldrT="[Text]"/>
      <dgm:spPr/>
      <dgm:t>
        <a:bodyPr/>
        <a:lstStyle/>
        <a:p>
          <a:r>
            <a:rPr lang="en-CA" dirty="0" smtClean="0"/>
            <a:t>Background </a:t>
          </a:r>
          <a:endParaRPr lang="en-CA" dirty="0"/>
        </a:p>
      </dgm:t>
    </dgm:pt>
    <dgm:pt modelId="{4E3761E7-173E-4E88-AA3E-2E37F4DC029E}" type="parTrans" cxnId="{282E154A-35FB-404F-BF27-83DD65A7F2AA}">
      <dgm:prSet/>
      <dgm:spPr/>
      <dgm:t>
        <a:bodyPr/>
        <a:lstStyle/>
        <a:p>
          <a:endParaRPr lang="en-CA"/>
        </a:p>
      </dgm:t>
    </dgm:pt>
    <dgm:pt modelId="{B5D30A41-54B3-4082-9511-B47E4ACDA587}" type="sibTrans" cxnId="{282E154A-35FB-404F-BF27-83DD65A7F2AA}">
      <dgm:prSet/>
      <dgm:spPr/>
      <dgm:t>
        <a:bodyPr/>
        <a:lstStyle/>
        <a:p>
          <a:endParaRPr lang="en-CA"/>
        </a:p>
      </dgm:t>
    </dgm:pt>
    <dgm:pt modelId="{7A429653-D576-4964-9CE9-E1DE03C3B622}">
      <dgm:prSet phldrT="[Text]"/>
      <dgm:spPr/>
      <dgm:t>
        <a:bodyPr anchor="ctr"/>
        <a:lstStyle/>
        <a:p>
          <a:r>
            <a:rPr lang="en-CA" dirty="0" smtClean="0"/>
            <a:t>Understanding readiness factors can help to predict a successful implementation </a:t>
          </a:r>
          <a:endParaRPr lang="en-CA" dirty="0"/>
        </a:p>
      </dgm:t>
    </dgm:pt>
    <dgm:pt modelId="{23C2EEA2-A695-430C-A8A7-A5DD4445D370}" type="parTrans" cxnId="{AFC38715-B3ED-48D1-88E8-E4E7C0C1CD6C}">
      <dgm:prSet/>
      <dgm:spPr/>
      <dgm:t>
        <a:bodyPr/>
        <a:lstStyle/>
        <a:p>
          <a:endParaRPr lang="en-CA"/>
        </a:p>
      </dgm:t>
    </dgm:pt>
    <dgm:pt modelId="{240F54BE-03E1-481E-AB0B-CD796CBE2976}" type="sibTrans" cxnId="{AFC38715-B3ED-48D1-88E8-E4E7C0C1CD6C}">
      <dgm:prSet/>
      <dgm:spPr/>
      <dgm:t>
        <a:bodyPr/>
        <a:lstStyle/>
        <a:p>
          <a:endParaRPr lang="en-CA"/>
        </a:p>
      </dgm:t>
    </dgm:pt>
    <dgm:pt modelId="{5C73DC22-5F95-4710-9E4C-EBA96364689A}" type="pres">
      <dgm:prSet presAssocID="{B172F18B-6BDC-4971-8844-77F223614379}" presName="Name0" presStyleCnt="0">
        <dgm:presLayoutVars>
          <dgm:dir/>
          <dgm:animLvl val="lvl"/>
          <dgm:resizeHandles val="exact"/>
        </dgm:presLayoutVars>
      </dgm:prSet>
      <dgm:spPr/>
      <dgm:t>
        <a:bodyPr/>
        <a:lstStyle/>
        <a:p>
          <a:endParaRPr lang="en-CA"/>
        </a:p>
      </dgm:t>
    </dgm:pt>
    <dgm:pt modelId="{5D313E5C-EA03-49EF-A67E-1CD9DE8B5AD8}" type="pres">
      <dgm:prSet presAssocID="{B172F18B-6BDC-4971-8844-77F223614379}" presName="tSp" presStyleCnt="0"/>
      <dgm:spPr/>
    </dgm:pt>
    <dgm:pt modelId="{8101D967-18C6-43CC-895B-DF6599350243}" type="pres">
      <dgm:prSet presAssocID="{B172F18B-6BDC-4971-8844-77F223614379}" presName="bSp" presStyleCnt="0"/>
      <dgm:spPr/>
    </dgm:pt>
    <dgm:pt modelId="{BA1A2E47-BF00-479A-AD56-FF43C3698047}" type="pres">
      <dgm:prSet presAssocID="{B172F18B-6BDC-4971-8844-77F223614379}" presName="process" presStyleCnt="0"/>
      <dgm:spPr/>
    </dgm:pt>
    <dgm:pt modelId="{9AF215E0-F64F-46BA-8AE4-8E4CE82C2B6A}" type="pres">
      <dgm:prSet presAssocID="{34F1843D-4EA3-44C7-8918-7C86B9099D44}" presName="composite1" presStyleCnt="0"/>
      <dgm:spPr/>
    </dgm:pt>
    <dgm:pt modelId="{A78CBDB7-CD29-4AE1-915D-235BFDEA4DFE}" type="pres">
      <dgm:prSet presAssocID="{34F1843D-4EA3-44C7-8918-7C86B9099D44}" presName="dummyNode1" presStyleLbl="node1" presStyleIdx="0" presStyleCnt="3"/>
      <dgm:spPr/>
    </dgm:pt>
    <dgm:pt modelId="{D6ACA5A9-95C1-48F1-85F1-7D07493F0C09}" type="pres">
      <dgm:prSet presAssocID="{34F1843D-4EA3-44C7-8918-7C86B9099D44}" presName="childNode1" presStyleLbl="bgAcc1" presStyleIdx="0" presStyleCnt="3">
        <dgm:presLayoutVars>
          <dgm:bulletEnabled val="1"/>
        </dgm:presLayoutVars>
      </dgm:prSet>
      <dgm:spPr/>
      <dgm:t>
        <a:bodyPr/>
        <a:lstStyle/>
        <a:p>
          <a:endParaRPr lang="en-CA"/>
        </a:p>
      </dgm:t>
    </dgm:pt>
    <dgm:pt modelId="{CE71BA07-8CA1-4D7E-94E5-5DF52BBD9727}" type="pres">
      <dgm:prSet presAssocID="{34F1843D-4EA3-44C7-8918-7C86B9099D44}" presName="childNode1tx" presStyleLbl="bgAcc1" presStyleIdx="0" presStyleCnt="3">
        <dgm:presLayoutVars>
          <dgm:bulletEnabled val="1"/>
        </dgm:presLayoutVars>
      </dgm:prSet>
      <dgm:spPr/>
      <dgm:t>
        <a:bodyPr/>
        <a:lstStyle/>
        <a:p>
          <a:endParaRPr lang="en-CA"/>
        </a:p>
      </dgm:t>
    </dgm:pt>
    <dgm:pt modelId="{F8C93951-FE23-4EAB-BEAD-9B4F0902C8CE}" type="pres">
      <dgm:prSet presAssocID="{34F1843D-4EA3-44C7-8918-7C86B9099D44}" presName="parentNode1" presStyleLbl="node1" presStyleIdx="0" presStyleCnt="3" custLinFactNeighborX="-513">
        <dgm:presLayoutVars>
          <dgm:chMax val="1"/>
          <dgm:bulletEnabled val="1"/>
        </dgm:presLayoutVars>
      </dgm:prSet>
      <dgm:spPr/>
      <dgm:t>
        <a:bodyPr/>
        <a:lstStyle/>
        <a:p>
          <a:endParaRPr lang="en-CA"/>
        </a:p>
      </dgm:t>
    </dgm:pt>
    <dgm:pt modelId="{97A54A12-3227-470E-8762-FEFC1C4AFD5A}" type="pres">
      <dgm:prSet presAssocID="{34F1843D-4EA3-44C7-8918-7C86B9099D44}" presName="connSite1" presStyleCnt="0"/>
      <dgm:spPr/>
    </dgm:pt>
    <dgm:pt modelId="{672017FE-5452-4262-9FC8-ACC5C928597C}" type="pres">
      <dgm:prSet presAssocID="{FFEB3723-60BE-43A0-A384-CE57F32BBD31}" presName="Name9" presStyleLbl="sibTrans2D1" presStyleIdx="0" presStyleCnt="2"/>
      <dgm:spPr/>
      <dgm:t>
        <a:bodyPr/>
        <a:lstStyle/>
        <a:p>
          <a:endParaRPr lang="en-CA"/>
        </a:p>
      </dgm:t>
    </dgm:pt>
    <dgm:pt modelId="{9944B1D3-40AD-47E8-9FF2-760948ACF5D4}" type="pres">
      <dgm:prSet presAssocID="{9CC34CF2-2F46-4253-98B0-8A27791538B0}" presName="composite2" presStyleCnt="0"/>
      <dgm:spPr/>
    </dgm:pt>
    <dgm:pt modelId="{B30BDBB8-596C-482F-BD25-976172ACA10D}" type="pres">
      <dgm:prSet presAssocID="{9CC34CF2-2F46-4253-98B0-8A27791538B0}" presName="dummyNode2" presStyleLbl="node1" presStyleIdx="0" presStyleCnt="3"/>
      <dgm:spPr/>
    </dgm:pt>
    <dgm:pt modelId="{7C2261AD-37C4-4F43-AC3A-AA74C3C25EAA}" type="pres">
      <dgm:prSet presAssocID="{9CC34CF2-2F46-4253-98B0-8A27791538B0}" presName="childNode2" presStyleLbl="bgAcc1" presStyleIdx="1" presStyleCnt="3">
        <dgm:presLayoutVars>
          <dgm:bulletEnabled val="1"/>
        </dgm:presLayoutVars>
      </dgm:prSet>
      <dgm:spPr/>
      <dgm:t>
        <a:bodyPr/>
        <a:lstStyle/>
        <a:p>
          <a:endParaRPr lang="en-CA"/>
        </a:p>
      </dgm:t>
    </dgm:pt>
    <dgm:pt modelId="{9FD967B3-0C5A-4B04-9346-2403FAF528F9}" type="pres">
      <dgm:prSet presAssocID="{9CC34CF2-2F46-4253-98B0-8A27791538B0}" presName="childNode2tx" presStyleLbl="bgAcc1" presStyleIdx="1" presStyleCnt="3">
        <dgm:presLayoutVars>
          <dgm:bulletEnabled val="1"/>
        </dgm:presLayoutVars>
      </dgm:prSet>
      <dgm:spPr/>
      <dgm:t>
        <a:bodyPr/>
        <a:lstStyle/>
        <a:p>
          <a:endParaRPr lang="en-CA"/>
        </a:p>
      </dgm:t>
    </dgm:pt>
    <dgm:pt modelId="{D553E32B-8BBC-4E66-9C77-B84A1415EC28}" type="pres">
      <dgm:prSet presAssocID="{9CC34CF2-2F46-4253-98B0-8A27791538B0}" presName="parentNode2" presStyleLbl="node1" presStyleIdx="1" presStyleCnt="3">
        <dgm:presLayoutVars>
          <dgm:chMax val="0"/>
          <dgm:bulletEnabled val="1"/>
        </dgm:presLayoutVars>
      </dgm:prSet>
      <dgm:spPr/>
      <dgm:t>
        <a:bodyPr/>
        <a:lstStyle/>
        <a:p>
          <a:endParaRPr lang="en-CA"/>
        </a:p>
      </dgm:t>
    </dgm:pt>
    <dgm:pt modelId="{3FC8E321-CD9B-4FF1-B7B6-7B89CC8FC81A}" type="pres">
      <dgm:prSet presAssocID="{9CC34CF2-2F46-4253-98B0-8A27791538B0}" presName="connSite2" presStyleCnt="0"/>
      <dgm:spPr/>
    </dgm:pt>
    <dgm:pt modelId="{D5FCA01C-F736-41E5-A124-48AA7B807947}" type="pres">
      <dgm:prSet presAssocID="{F91F8050-A812-41F5-874C-78A799821C66}" presName="Name18" presStyleLbl="sibTrans2D1" presStyleIdx="1" presStyleCnt="2"/>
      <dgm:spPr/>
      <dgm:t>
        <a:bodyPr/>
        <a:lstStyle/>
        <a:p>
          <a:endParaRPr lang="en-CA"/>
        </a:p>
      </dgm:t>
    </dgm:pt>
    <dgm:pt modelId="{B47A63C4-335F-4852-A3A3-EBE6D713F4D1}" type="pres">
      <dgm:prSet presAssocID="{DCE0D8F7-F805-478C-93A2-47067A6EFA53}" presName="composite1" presStyleCnt="0"/>
      <dgm:spPr/>
    </dgm:pt>
    <dgm:pt modelId="{DB9BFEA3-3E0A-4219-ACC9-5D8CFD2A6FAD}" type="pres">
      <dgm:prSet presAssocID="{DCE0D8F7-F805-478C-93A2-47067A6EFA53}" presName="dummyNode1" presStyleLbl="node1" presStyleIdx="1" presStyleCnt="3"/>
      <dgm:spPr/>
    </dgm:pt>
    <dgm:pt modelId="{D5299998-516A-46CC-85E6-B7AD1321293D}" type="pres">
      <dgm:prSet presAssocID="{DCE0D8F7-F805-478C-93A2-47067A6EFA53}" presName="childNode1" presStyleLbl="bgAcc1" presStyleIdx="2" presStyleCnt="3">
        <dgm:presLayoutVars>
          <dgm:bulletEnabled val="1"/>
        </dgm:presLayoutVars>
      </dgm:prSet>
      <dgm:spPr/>
      <dgm:t>
        <a:bodyPr/>
        <a:lstStyle/>
        <a:p>
          <a:endParaRPr lang="en-CA"/>
        </a:p>
      </dgm:t>
    </dgm:pt>
    <dgm:pt modelId="{F708E533-2B17-46B2-AD50-5EF2DB74729C}" type="pres">
      <dgm:prSet presAssocID="{DCE0D8F7-F805-478C-93A2-47067A6EFA53}" presName="childNode1tx" presStyleLbl="bgAcc1" presStyleIdx="2" presStyleCnt="3">
        <dgm:presLayoutVars>
          <dgm:bulletEnabled val="1"/>
        </dgm:presLayoutVars>
      </dgm:prSet>
      <dgm:spPr/>
      <dgm:t>
        <a:bodyPr/>
        <a:lstStyle/>
        <a:p>
          <a:endParaRPr lang="en-CA"/>
        </a:p>
      </dgm:t>
    </dgm:pt>
    <dgm:pt modelId="{3D48FABC-CFD6-448D-83DB-B9B62C17968C}" type="pres">
      <dgm:prSet presAssocID="{DCE0D8F7-F805-478C-93A2-47067A6EFA53}" presName="parentNode1" presStyleLbl="node1" presStyleIdx="2" presStyleCnt="3">
        <dgm:presLayoutVars>
          <dgm:chMax val="1"/>
          <dgm:bulletEnabled val="1"/>
        </dgm:presLayoutVars>
      </dgm:prSet>
      <dgm:spPr/>
      <dgm:t>
        <a:bodyPr/>
        <a:lstStyle/>
        <a:p>
          <a:endParaRPr lang="en-CA"/>
        </a:p>
      </dgm:t>
    </dgm:pt>
    <dgm:pt modelId="{26661870-84CE-48F6-AAA4-DCA0328B697C}" type="pres">
      <dgm:prSet presAssocID="{DCE0D8F7-F805-478C-93A2-47067A6EFA53}" presName="connSite1" presStyleCnt="0"/>
      <dgm:spPr/>
    </dgm:pt>
  </dgm:ptLst>
  <dgm:cxnLst>
    <dgm:cxn modelId="{51183C9C-3516-46CC-ABC9-546F5D2BC04F}" type="presOf" srcId="{34F1843D-4EA3-44C7-8918-7C86B9099D44}" destId="{F8C93951-FE23-4EAB-BEAD-9B4F0902C8CE}" srcOrd="0" destOrd="0" presId="urn:microsoft.com/office/officeart/2005/8/layout/hProcess4"/>
    <dgm:cxn modelId="{AB788D8A-5309-4493-844F-63158A8165B2}" srcId="{B172F18B-6BDC-4971-8844-77F223614379}" destId="{34F1843D-4EA3-44C7-8918-7C86B9099D44}" srcOrd="0" destOrd="0" parTransId="{7BB8D4B3-0911-405F-AF37-6223416F5926}" sibTransId="{FFEB3723-60BE-43A0-A384-CE57F32BBD31}"/>
    <dgm:cxn modelId="{30C226F4-A3C5-4278-BE3B-AA4E0A11DB86}" srcId="{9CC34CF2-2F46-4253-98B0-8A27791538B0}" destId="{5A3B8E81-3360-442D-B753-0C1F0E0E84BE}" srcOrd="0" destOrd="0" parTransId="{DDB93890-F28F-46BF-8C84-8E22F04B1916}" sibTransId="{FDEDCBF9-F7C3-49D2-88E7-A025DD0F1F93}"/>
    <dgm:cxn modelId="{340009DF-FF7D-4B0B-983A-029234AFE15F}" type="presOf" srcId="{5A3B8E81-3360-442D-B753-0C1F0E0E84BE}" destId="{7C2261AD-37C4-4F43-AC3A-AA74C3C25EAA}" srcOrd="0" destOrd="0" presId="urn:microsoft.com/office/officeart/2005/8/layout/hProcess4"/>
    <dgm:cxn modelId="{A75537A5-2FD3-44A3-A785-980345B694B8}" type="presOf" srcId="{B172F18B-6BDC-4971-8844-77F223614379}" destId="{5C73DC22-5F95-4710-9E4C-EBA96364689A}" srcOrd="0" destOrd="0" presId="urn:microsoft.com/office/officeart/2005/8/layout/hProcess4"/>
    <dgm:cxn modelId="{7AA3F437-611A-4766-8F7C-68F290508B45}" type="presOf" srcId="{5A3B8E81-3360-442D-B753-0C1F0E0E84BE}" destId="{9FD967B3-0C5A-4B04-9346-2403FAF528F9}" srcOrd="1" destOrd="0" presId="urn:microsoft.com/office/officeart/2005/8/layout/hProcess4"/>
    <dgm:cxn modelId="{DC44537C-701E-41F0-9E88-33525554CD83}" type="presOf" srcId="{DCE0D8F7-F805-478C-93A2-47067A6EFA53}" destId="{3D48FABC-CFD6-448D-83DB-B9B62C17968C}" srcOrd="0" destOrd="0" presId="urn:microsoft.com/office/officeart/2005/8/layout/hProcess4"/>
    <dgm:cxn modelId="{F07AE30C-551A-4786-BFE9-0A65710C02C4}" type="presOf" srcId="{7A429653-D576-4964-9CE9-E1DE03C3B622}" destId="{D5299998-516A-46CC-85E6-B7AD1321293D}" srcOrd="0" destOrd="0" presId="urn:microsoft.com/office/officeart/2005/8/layout/hProcess4"/>
    <dgm:cxn modelId="{7A38A61E-A9C8-4950-9D37-47E4BCE8754A}" type="presOf" srcId="{9CC34CF2-2F46-4253-98B0-8A27791538B0}" destId="{D553E32B-8BBC-4E66-9C77-B84A1415EC28}" srcOrd="0" destOrd="0" presId="urn:microsoft.com/office/officeart/2005/8/layout/hProcess4"/>
    <dgm:cxn modelId="{21659306-8B52-495B-9F0F-1252ED6E780D}" type="presOf" srcId="{7A429653-D576-4964-9CE9-E1DE03C3B622}" destId="{F708E533-2B17-46B2-AD50-5EF2DB74729C}" srcOrd="1" destOrd="0" presId="urn:microsoft.com/office/officeart/2005/8/layout/hProcess4"/>
    <dgm:cxn modelId="{282E154A-35FB-404F-BF27-83DD65A7F2AA}" srcId="{B172F18B-6BDC-4971-8844-77F223614379}" destId="{DCE0D8F7-F805-478C-93A2-47067A6EFA53}" srcOrd="2" destOrd="0" parTransId="{4E3761E7-173E-4E88-AA3E-2E37F4DC029E}" sibTransId="{B5D30A41-54B3-4082-9511-B47E4ACDA587}"/>
    <dgm:cxn modelId="{929698AC-E213-4509-BBB0-FFFA3E641CEF}" srcId="{34F1843D-4EA3-44C7-8918-7C86B9099D44}" destId="{0FD40755-DB21-4623-8579-3835EB0B66E0}" srcOrd="0" destOrd="0" parTransId="{AE2B90EF-DFC1-4A83-994F-EAFAA1122E03}" sibTransId="{5CF2CC18-8184-496A-B70B-D797276083EE}"/>
    <dgm:cxn modelId="{82D7919F-00DE-484B-8293-F2EC5B43F32B}" srcId="{B172F18B-6BDC-4971-8844-77F223614379}" destId="{9CC34CF2-2F46-4253-98B0-8A27791538B0}" srcOrd="1" destOrd="0" parTransId="{854AC66B-9E4A-4163-A634-48B1181C9071}" sibTransId="{F91F8050-A812-41F5-874C-78A799821C66}"/>
    <dgm:cxn modelId="{AFC38715-B3ED-48D1-88E8-E4E7C0C1CD6C}" srcId="{DCE0D8F7-F805-478C-93A2-47067A6EFA53}" destId="{7A429653-D576-4964-9CE9-E1DE03C3B622}" srcOrd="0" destOrd="0" parTransId="{23C2EEA2-A695-430C-A8A7-A5DD4445D370}" sibTransId="{240F54BE-03E1-481E-AB0B-CD796CBE2976}"/>
    <dgm:cxn modelId="{518B4A93-E381-4158-98F0-D0C749C10377}" type="presOf" srcId="{FFEB3723-60BE-43A0-A384-CE57F32BBD31}" destId="{672017FE-5452-4262-9FC8-ACC5C928597C}" srcOrd="0" destOrd="0" presId="urn:microsoft.com/office/officeart/2005/8/layout/hProcess4"/>
    <dgm:cxn modelId="{B9DC74DF-075B-48EE-8D22-5A1990FCDAEB}" type="presOf" srcId="{0FD40755-DB21-4623-8579-3835EB0B66E0}" destId="{D6ACA5A9-95C1-48F1-85F1-7D07493F0C09}" srcOrd="0" destOrd="0" presId="urn:microsoft.com/office/officeart/2005/8/layout/hProcess4"/>
    <dgm:cxn modelId="{22534724-3A72-44D2-AE70-253695A8BFFA}" type="presOf" srcId="{0FD40755-DB21-4623-8579-3835EB0B66E0}" destId="{CE71BA07-8CA1-4D7E-94E5-5DF52BBD9727}" srcOrd="1" destOrd="0" presId="urn:microsoft.com/office/officeart/2005/8/layout/hProcess4"/>
    <dgm:cxn modelId="{C8FF9693-B59B-4177-BEFF-F9C22E3C2B0F}" type="presOf" srcId="{F91F8050-A812-41F5-874C-78A799821C66}" destId="{D5FCA01C-F736-41E5-A124-48AA7B807947}" srcOrd="0" destOrd="0" presId="urn:microsoft.com/office/officeart/2005/8/layout/hProcess4"/>
    <dgm:cxn modelId="{8C54CC52-4733-42C6-9C7D-375316A3F78C}" type="presParOf" srcId="{5C73DC22-5F95-4710-9E4C-EBA96364689A}" destId="{5D313E5C-EA03-49EF-A67E-1CD9DE8B5AD8}" srcOrd="0" destOrd="0" presId="urn:microsoft.com/office/officeart/2005/8/layout/hProcess4"/>
    <dgm:cxn modelId="{46731B03-1CE8-4ECE-8499-44FA1E9D48C8}" type="presParOf" srcId="{5C73DC22-5F95-4710-9E4C-EBA96364689A}" destId="{8101D967-18C6-43CC-895B-DF6599350243}" srcOrd="1" destOrd="0" presId="urn:microsoft.com/office/officeart/2005/8/layout/hProcess4"/>
    <dgm:cxn modelId="{6BBA9AF6-D658-4D22-9CA2-3CE0DD17464D}" type="presParOf" srcId="{5C73DC22-5F95-4710-9E4C-EBA96364689A}" destId="{BA1A2E47-BF00-479A-AD56-FF43C3698047}" srcOrd="2" destOrd="0" presId="urn:microsoft.com/office/officeart/2005/8/layout/hProcess4"/>
    <dgm:cxn modelId="{DC955C19-642D-4CC1-8722-F6FF30AC13E3}" type="presParOf" srcId="{BA1A2E47-BF00-479A-AD56-FF43C3698047}" destId="{9AF215E0-F64F-46BA-8AE4-8E4CE82C2B6A}" srcOrd="0" destOrd="0" presId="urn:microsoft.com/office/officeart/2005/8/layout/hProcess4"/>
    <dgm:cxn modelId="{72FAD201-2672-4E67-B2F0-129068A19A29}" type="presParOf" srcId="{9AF215E0-F64F-46BA-8AE4-8E4CE82C2B6A}" destId="{A78CBDB7-CD29-4AE1-915D-235BFDEA4DFE}" srcOrd="0" destOrd="0" presId="urn:microsoft.com/office/officeart/2005/8/layout/hProcess4"/>
    <dgm:cxn modelId="{3F47DB30-0206-4283-B117-B9BA3F69E4DD}" type="presParOf" srcId="{9AF215E0-F64F-46BA-8AE4-8E4CE82C2B6A}" destId="{D6ACA5A9-95C1-48F1-85F1-7D07493F0C09}" srcOrd="1" destOrd="0" presId="urn:microsoft.com/office/officeart/2005/8/layout/hProcess4"/>
    <dgm:cxn modelId="{7E193D3F-00CA-4A6F-B08B-66BB8B757BBF}" type="presParOf" srcId="{9AF215E0-F64F-46BA-8AE4-8E4CE82C2B6A}" destId="{CE71BA07-8CA1-4D7E-94E5-5DF52BBD9727}" srcOrd="2" destOrd="0" presId="urn:microsoft.com/office/officeart/2005/8/layout/hProcess4"/>
    <dgm:cxn modelId="{1B975315-25B1-4513-9F87-BFBE9367F909}" type="presParOf" srcId="{9AF215E0-F64F-46BA-8AE4-8E4CE82C2B6A}" destId="{F8C93951-FE23-4EAB-BEAD-9B4F0902C8CE}" srcOrd="3" destOrd="0" presId="urn:microsoft.com/office/officeart/2005/8/layout/hProcess4"/>
    <dgm:cxn modelId="{FBFDB221-20F7-4328-854A-16320B73F1E9}" type="presParOf" srcId="{9AF215E0-F64F-46BA-8AE4-8E4CE82C2B6A}" destId="{97A54A12-3227-470E-8762-FEFC1C4AFD5A}" srcOrd="4" destOrd="0" presId="urn:microsoft.com/office/officeart/2005/8/layout/hProcess4"/>
    <dgm:cxn modelId="{CAB10798-0740-4EA9-830D-843737120844}" type="presParOf" srcId="{BA1A2E47-BF00-479A-AD56-FF43C3698047}" destId="{672017FE-5452-4262-9FC8-ACC5C928597C}" srcOrd="1" destOrd="0" presId="urn:microsoft.com/office/officeart/2005/8/layout/hProcess4"/>
    <dgm:cxn modelId="{503272DD-5591-4FDD-B888-3F461B8AE06D}" type="presParOf" srcId="{BA1A2E47-BF00-479A-AD56-FF43C3698047}" destId="{9944B1D3-40AD-47E8-9FF2-760948ACF5D4}" srcOrd="2" destOrd="0" presId="urn:microsoft.com/office/officeart/2005/8/layout/hProcess4"/>
    <dgm:cxn modelId="{B96E29C3-AAD2-4B67-9FB9-2B724826F619}" type="presParOf" srcId="{9944B1D3-40AD-47E8-9FF2-760948ACF5D4}" destId="{B30BDBB8-596C-482F-BD25-976172ACA10D}" srcOrd="0" destOrd="0" presId="urn:microsoft.com/office/officeart/2005/8/layout/hProcess4"/>
    <dgm:cxn modelId="{46449C64-AC26-4B97-BC81-11E5DA842D9C}" type="presParOf" srcId="{9944B1D3-40AD-47E8-9FF2-760948ACF5D4}" destId="{7C2261AD-37C4-4F43-AC3A-AA74C3C25EAA}" srcOrd="1" destOrd="0" presId="urn:microsoft.com/office/officeart/2005/8/layout/hProcess4"/>
    <dgm:cxn modelId="{D1483F50-1D53-427D-B760-3DD3833B8D7C}" type="presParOf" srcId="{9944B1D3-40AD-47E8-9FF2-760948ACF5D4}" destId="{9FD967B3-0C5A-4B04-9346-2403FAF528F9}" srcOrd="2" destOrd="0" presId="urn:microsoft.com/office/officeart/2005/8/layout/hProcess4"/>
    <dgm:cxn modelId="{160C9F4D-8B63-4D94-9C2E-A5B6B662A41C}" type="presParOf" srcId="{9944B1D3-40AD-47E8-9FF2-760948ACF5D4}" destId="{D553E32B-8BBC-4E66-9C77-B84A1415EC28}" srcOrd="3" destOrd="0" presId="urn:microsoft.com/office/officeart/2005/8/layout/hProcess4"/>
    <dgm:cxn modelId="{86E44D1E-B730-42F9-9E34-67C41A671057}" type="presParOf" srcId="{9944B1D3-40AD-47E8-9FF2-760948ACF5D4}" destId="{3FC8E321-CD9B-4FF1-B7B6-7B89CC8FC81A}" srcOrd="4" destOrd="0" presId="urn:microsoft.com/office/officeart/2005/8/layout/hProcess4"/>
    <dgm:cxn modelId="{DB5300D9-567A-4917-81AB-C23BF49CE1FA}" type="presParOf" srcId="{BA1A2E47-BF00-479A-AD56-FF43C3698047}" destId="{D5FCA01C-F736-41E5-A124-48AA7B807947}" srcOrd="3" destOrd="0" presId="urn:microsoft.com/office/officeart/2005/8/layout/hProcess4"/>
    <dgm:cxn modelId="{7890456C-F265-4B69-8DB8-64E47CACC7D3}" type="presParOf" srcId="{BA1A2E47-BF00-479A-AD56-FF43C3698047}" destId="{B47A63C4-335F-4852-A3A3-EBE6D713F4D1}" srcOrd="4" destOrd="0" presId="urn:microsoft.com/office/officeart/2005/8/layout/hProcess4"/>
    <dgm:cxn modelId="{8E19A343-4AAB-4292-840B-74C38E15E807}" type="presParOf" srcId="{B47A63C4-335F-4852-A3A3-EBE6D713F4D1}" destId="{DB9BFEA3-3E0A-4219-ACC9-5D8CFD2A6FAD}" srcOrd="0" destOrd="0" presId="urn:microsoft.com/office/officeart/2005/8/layout/hProcess4"/>
    <dgm:cxn modelId="{8BB49589-7D01-4414-AF36-AAF5F9D20F91}" type="presParOf" srcId="{B47A63C4-335F-4852-A3A3-EBE6D713F4D1}" destId="{D5299998-516A-46CC-85E6-B7AD1321293D}" srcOrd="1" destOrd="0" presId="urn:microsoft.com/office/officeart/2005/8/layout/hProcess4"/>
    <dgm:cxn modelId="{7178C6CC-8439-4776-A758-352F803CB823}" type="presParOf" srcId="{B47A63C4-335F-4852-A3A3-EBE6D713F4D1}" destId="{F708E533-2B17-46B2-AD50-5EF2DB74729C}" srcOrd="2" destOrd="0" presId="urn:microsoft.com/office/officeart/2005/8/layout/hProcess4"/>
    <dgm:cxn modelId="{7A96B244-E355-43BF-8A78-F5F0C818AD13}" type="presParOf" srcId="{B47A63C4-335F-4852-A3A3-EBE6D713F4D1}" destId="{3D48FABC-CFD6-448D-83DB-B9B62C17968C}" srcOrd="3" destOrd="0" presId="urn:microsoft.com/office/officeart/2005/8/layout/hProcess4"/>
    <dgm:cxn modelId="{DDB27BFF-AC33-4182-86BE-E77D8650BEDF}" type="presParOf" srcId="{B47A63C4-335F-4852-A3A3-EBE6D713F4D1}" destId="{26661870-84CE-48F6-AAA4-DCA0328B697C}"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8AED905-B401-4A88-90C6-2ED242653271}"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CA"/>
        </a:p>
      </dgm:t>
    </dgm:pt>
    <dgm:pt modelId="{1B65278B-62D4-46D5-8279-5C1E1672D27A}">
      <dgm:prSet phldrT="[Text]"/>
      <dgm:spPr/>
      <dgm:t>
        <a:bodyPr/>
        <a:lstStyle/>
        <a:p>
          <a:r>
            <a:rPr lang="en-CA" dirty="0" smtClean="0"/>
            <a:t>Goal </a:t>
          </a:r>
          <a:endParaRPr lang="en-CA" dirty="0"/>
        </a:p>
      </dgm:t>
    </dgm:pt>
    <dgm:pt modelId="{356F048B-E2E9-492A-B586-D623A52B26A5}" type="parTrans" cxnId="{D74BAB8C-57CE-4CAF-8FC0-1B0BABC8FD6C}">
      <dgm:prSet/>
      <dgm:spPr/>
      <dgm:t>
        <a:bodyPr/>
        <a:lstStyle/>
        <a:p>
          <a:endParaRPr lang="en-CA"/>
        </a:p>
      </dgm:t>
    </dgm:pt>
    <dgm:pt modelId="{40046652-5DD4-4680-BDB5-4BA0EBBDAB33}" type="sibTrans" cxnId="{D74BAB8C-57CE-4CAF-8FC0-1B0BABC8FD6C}">
      <dgm:prSet/>
      <dgm:spPr/>
      <dgm:t>
        <a:bodyPr/>
        <a:lstStyle/>
        <a:p>
          <a:endParaRPr lang="en-CA"/>
        </a:p>
      </dgm:t>
    </dgm:pt>
    <dgm:pt modelId="{E5B31F12-74DA-4E8D-823D-11B8822D1044}">
      <dgm:prSet phldrT="[Text]"/>
      <dgm:spPr/>
      <dgm:t>
        <a:bodyPr/>
        <a:lstStyle/>
        <a:p>
          <a:r>
            <a:rPr lang="en-CA" dirty="0" smtClean="0"/>
            <a:t>To understand the influence of local contexts, adaptations, and innovations</a:t>
          </a:r>
          <a:endParaRPr lang="en-CA" dirty="0"/>
        </a:p>
      </dgm:t>
    </dgm:pt>
    <dgm:pt modelId="{205FD61F-CEAC-449F-B16C-3544FD66F3A5}" type="parTrans" cxnId="{827530B5-E8EA-495D-89B9-E01A12A193C0}">
      <dgm:prSet/>
      <dgm:spPr/>
      <dgm:t>
        <a:bodyPr/>
        <a:lstStyle/>
        <a:p>
          <a:endParaRPr lang="en-CA"/>
        </a:p>
      </dgm:t>
    </dgm:pt>
    <dgm:pt modelId="{FD0D09C1-29FC-4899-B333-A35E93EBCABF}" type="sibTrans" cxnId="{827530B5-E8EA-495D-89B9-E01A12A193C0}">
      <dgm:prSet/>
      <dgm:spPr/>
      <dgm:t>
        <a:bodyPr/>
        <a:lstStyle/>
        <a:p>
          <a:endParaRPr lang="en-CA"/>
        </a:p>
      </dgm:t>
    </dgm:pt>
    <dgm:pt modelId="{846A7FA8-2C95-4B70-B817-3B4F0C3B611F}">
      <dgm:prSet phldrT="[Text]"/>
      <dgm:spPr/>
      <dgm:t>
        <a:bodyPr/>
        <a:lstStyle/>
        <a:p>
          <a:r>
            <a:rPr lang="en-CA" dirty="0" smtClean="0"/>
            <a:t>Pillar </a:t>
          </a:r>
          <a:endParaRPr lang="en-CA" dirty="0"/>
        </a:p>
      </dgm:t>
    </dgm:pt>
    <dgm:pt modelId="{5EAEA34B-9D7C-431F-9A96-6E9FFA1FD888}" type="parTrans" cxnId="{AEF00272-4C8F-47EA-9C99-D3997422B1D8}">
      <dgm:prSet/>
      <dgm:spPr/>
      <dgm:t>
        <a:bodyPr/>
        <a:lstStyle/>
        <a:p>
          <a:endParaRPr lang="en-CA"/>
        </a:p>
      </dgm:t>
    </dgm:pt>
    <dgm:pt modelId="{DB10EEAE-40B1-46BD-9283-A93C0FCDF109}" type="sibTrans" cxnId="{AEF00272-4C8F-47EA-9C99-D3997422B1D8}">
      <dgm:prSet/>
      <dgm:spPr/>
      <dgm:t>
        <a:bodyPr/>
        <a:lstStyle/>
        <a:p>
          <a:endParaRPr lang="en-CA"/>
        </a:p>
      </dgm:t>
    </dgm:pt>
    <dgm:pt modelId="{8BE2CAAD-6F24-4255-852C-8FFE9FDA49B1}">
      <dgm:prSet phldrT="[Text]"/>
      <dgm:spPr/>
      <dgm:t>
        <a:bodyPr/>
        <a:lstStyle/>
        <a:p>
          <a:r>
            <a:rPr lang="en-CA" dirty="0" smtClean="0"/>
            <a:t>Fidelity is the extent to which critical components of CBD are present in a program</a:t>
          </a:r>
          <a:endParaRPr lang="en-CA" dirty="0"/>
        </a:p>
      </dgm:t>
    </dgm:pt>
    <dgm:pt modelId="{97ACB9DB-358F-48D4-922A-EC2ECBDEA311}" type="parTrans" cxnId="{CE9EBD2D-ADAB-4F3E-A5AE-DCB686BF2A9A}">
      <dgm:prSet/>
      <dgm:spPr/>
      <dgm:t>
        <a:bodyPr/>
        <a:lstStyle/>
        <a:p>
          <a:endParaRPr lang="en-CA"/>
        </a:p>
      </dgm:t>
    </dgm:pt>
    <dgm:pt modelId="{9FAC2693-C735-49D6-963E-41AADF836AFD}" type="sibTrans" cxnId="{CE9EBD2D-ADAB-4F3E-A5AE-DCB686BF2A9A}">
      <dgm:prSet/>
      <dgm:spPr/>
      <dgm:t>
        <a:bodyPr/>
        <a:lstStyle/>
        <a:p>
          <a:endParaRPr lang="en-CA"/>
        </a:p>
      </dgm:t>
    </dgm:pt>
    <dgm:pt modelId="{87DB95BE-05B7-42E3-95B3-62726FF5905C}">
      <dgm:prSet phldrT="[Text]"/>
      <dgm:spPr/>
      <dgm:t>
        <a:bodyPr/>
        <a:lstStyle/>
        <a:p>
          <a:r>
            <a:rPr lang="en-CA" dirty="0" smtClean="0"/>
            <a:t>Integrity is the extent to which implementation embodies key qualities of CBD </a:t>
          </a:r>
          <a:endParaRPr lang="en-CA" dirty="0"/>
        </a:p>
      </dgm:t>
    </dgm:pt>
    <dgm:pt modelId="{54241039-8006-4B81-9DA0-F1689476218F}" type="parTrans" cxnId="{421D3C02-F777-4662-996C-18954F2654E0}">
      <dgm:prSet/>
      <dgm:spPr/>
      <dgm:t>
        <a:bodyPr/>
        <a:lstStyle/>
        <a:p>
          <a:endParaRPr lang="en-CA"/>
        </a:p>
      </dgm:t>
    </dgm:pt>
    <dgm:pt modelId="{4ADFC318-9923-44F7-A703-CB6B3AEB9468}" type="sibTrans" cxnId="{421D3C02-F777-4662-996C-18954F2654E0}">
      <dgm:prSet/>
      <dgm:spPr/>
      <dgm:t>
        <a:bodyPr/>
        <a:lstStyle/>
        <a:p>
          <a:endParaRPr lang="en-CA"/>
        </a:p>
      </dgm:t>
    </dgm:pt>
    <dgm:pt modelId="{61C3DD8E-A787-49B1-8955-09ABBA6AAB41}">
      <dgm:prSet phldrT="[Text]"/>
      <dgm:spPr/>
      <dgm:t>
        <a:bodyPr/>
        <a:lstStyle/>
        <a:p>
          <a:r>
            <a:rPr lang="en-CA" dirty="0" smtClean="0"/>
            <a:t>Background</a:t>
          </a:r>
          <a:endParaRPr lang="en-CA" dirty="0"/>
        </a:p>
      </dgm:t>
    </dgm:pt>
    <dgm:pt modelId="{196AE04D-149B-4468-8CD5-C745440D7698}" type="parTrans" cxnId="{DA9C34C8-4EF2-4588-B6B4-113248A51684}">
      <dgm:prSet/>
      <dgm:spPr/>
      <dgm:t>
        <a:bodyPr/>
        <a:lstStyle/>
        <a:p>
          <a:endParaRPr lang="en-CA"/>
        </a:p>
      </dgm:t>
    </dgm:pt>
    <dgm:pt modelId="{03465498-6C0D-4DB7-A3FE-91F53F723E3C}" type="sibTrans" cxnId="{DA9C34C8-4EF2-4588-B6B4-113248A51684}">
      <dgm:prSet/>
      <dgm:spPr/>
      <dgm:t>
        <a:bodyPr/>
        <a:lstStyle/>
        <a:p>
          <a:endParaRPr lang="en-CA"/>
        </a:p>
      </dgm:t>
    </dgm:pt>
    <dgm:pt modelId="{D39DD632-A2A3-43DE-AB60-69FABED271FF}">
      <dgm:prSet phldrT="[Text]"/>
      <dgm:spPr/>
      <dgm:t>
        <a:bodyPr/>
        <a:lstStyle/>
        <a:p>
          <a:r>
            <a:rPr lang="en-CA" dirty="0" smtClean="0"/>
            <a:t>Allows for an understanding of the flexibility in implementation and variability between sites, while understanding if there is a point this flexibility compromises the fundamental principles of CBD </a:t>
          </a:r>
          <a:endParaRPr lang="en-CA" dirty="0"/>
        </a:p>
      </dgm:t>
    </dgm:pt>
    <dgm:pt modelId="{BB909131-A200-492E-98A0-AE9B57E21F43}" type="parTrans" cxnId="{233FAF27-6B06-4C27-AA38-C0E899209B27}">
      <dgm:prSet/>
      <dgm:spPr/>
      <dgm:t>
        <a:bodyPr/>
        <a:lstStyle/>
        <a:p>
          <a:endParaRPr lang="en-CA"/>
        </a:p>
      </dgm:t>
    </dgm:pt>
    <dgm:pt modelId="{ECC736D6-3D84-4C87-8FF8-DB0731F0A7B3}" type="sibTrans" cxnId="{233FAF27-6B06-4C27-AA38-C0E899209B27}">
      <dgm:prSet/>
      <dgm:spPr/>
      <dgm:t>
        <a:bodyPr/>
        <a:lstStyle/>
        <a:p>
          <a:endParaRPr lang="en-CA"/>
        </a:p>
      </dgm:t>
    </dgm:pt>
    <dgm:pt modelId="{53B5360C-4E29-4406-81A4-F525D0B75B62}" type="pres">
      <dgm:prSet presAssocID="{A8AED905-B401-4A88-90C6-2ED242653271}" presName="linearFlow" presStyleCnt="0">
        <dgm:presLayoutVars>
          <dgm:dir/>
          <dgm:animLvl val="lvl"/>
          <dgm:resizeHandles val="exact"/>
        </dgm:presLayoutVars>
      </dgm:prSet>
      <dgm:spPr/>
      <dgm:t>
        <a:bodyPr/>
        <a:lstStyle/>
        <a:p>
          <a:endParaRPr lang="en-CA"/>
        </a:p>
      </dgm:t>
    </dgm:pt>
    <dgm:pt modelId="{A006B42D-FE4A-4B55-BE06-9B0D3CF52FDE}" type="pres">
      <dgm:prSet presAssocID="{1B65278B-62D4-46D5-8279-5C1E1672D27A}" presName="composite" presStyleCnt="0"/>
      <dgm:spPr/>
    </dgm:pt>
    <dgm:pt modelId="{ED0D5BFF-8F8E-4094-9217-BCCD15CB4A23}" type="pres">
      <dgm:prSet presAssocID="{1B65278B-62D4-46D5-8279-5C1E1672D27A}" presName="parentText" presStyleLbl="alignNode1" presStyleIdx="0" presStyleCnt="3">
        <dgm:presLayoutVars>
          <dgm:chMax val="1"/>
          <dgm:bulletEnabled val="1"/>
        </dgm:presLayoutVars>
      </dgm:prSet>
      <dgm:spPr/>
      <dgm:t>
        <a:bodyPr/>
        <a:lstStyle/>
        <a:p>
          <a:endParaRPr lang="en-CA"/>
        </a:p>
      </dgm:t>
    </dgm:pt>
    <dgm:pt modelId="{991B6CE4-672E-420A-8495-3A722C8A5ED9}" type="pres">
      <dgm:prSet presAssocID="{1B65278B-62D4-46D5-8279-5C1E1672D27A}" presName="descendantText" presStyleLbl="alignAcc1" presStyleIdx="0" presStyleCnt="3">
        <dgm:presLayoutVars>
          <dgm:bulletEnabled val="1"/>
        </dgm:presLayoutVars>
      </dgm:prSet>
      <dgm:spPr/>
      <dgm:t>
        <a:bodyPr/>
        <a:lstStyle/>
        <a:p>
          <a:endParaRPr lang="en-CA"/>
        </a:p>
      </dgm:t>
    </dgm:pt>
    <dgm:pt modelId="{5C49A103-97F1-4477-AB09-D1E5DB865F5C}" type="pres">
      <dgm:prSet presAssocID="{40046652-5DD4-4680-BDB5-4BA0EBBDAB33}" presName="sp" presStyleCnt="0"/>
      <dgm:spPr/>
    </dgm:pt>
    <dgm:pt modelId="{0FA11961-C568-41BA-95EF-7824100638CE}" type="pres">
      <dgm:prSet presAssocID="{846A7FA8-2C95-4B70-B817-3B4F0C3B611F}" presName="composite" presStyleCnt="0"/>
      <dgm:spPr/>
    </dgm:pt>
    <dgm:pt modelId="{886AC072-E7E8-4890-BCC5-9B9F9D050A74}" type="pres">
      <dgm:prSet presAssocID="{846A7FA8-2C95-4B70-B817-3B4F0C3B611F}" presName="parentText" presStyleLbl="alignNode1" presStyleIdx="1" presStyleCnt="3">
        <dgm:presLayoutVars>
          <dgm:chMax val="1"/>
          <dgm:bulletEnabled val="1"/>
        </dgm:presLayoutVars>
      </dgm:prSet>
      <dgm:spPr/>
      <dgm:t>
        <a:bodyPr/>
        <a:lstStyle/>
        <a:p>
          <a:endParaRPr lang="en-CA"/>
        </a:p>
      </dgm:t>
    </dgm:pt>
    <dgm:pt modelId="{94CE0007-151F-4160-9FBB-FDC1B882969F}" type="pres">
      <dgm:prSet presAssocID="{846A7FA8-2C95-4B70-B817-3B4F0C3B611F}" presName="descendantText" presStyleLbl="alignAcc1" presStyleIdx="1" presStyleCnt="3">
        <dgm:presLayoutVars>
          <dgm:bulletEnabled val="1"/>
        </dgm:presLayoutVars>
      </dgm:prSet>
      <dgm:spPr/>
      <dgm:t>
        <a:bodyPr/>
        <a:lstStyle/>
        <a:p>
          <a:endParaRPr lang="en-CA"/>
        </a:p>
      </dgm:t>
    </dgm:pt>
    <dgm:pt modelId="{15931E7B-D064-469C-BDF8-71D360E93BB2}" type="pres">
      <dgm:prSet presAssocID="{DB10EEAE-40B1-46BD-9283-A93C0FCDF109}" presName="sp" presStyleCnt="0"/>
      <dgm:spPr/>
    </dgm:pt>
    <dgm:pt modelId="{53D03B3D-1D67-4C2F-8E70-73681A889E34}" type="pres">
      <dgm:prSet presAssocID="{61C3DD8E-A787-49B1-8955-09ABBA6AAB41}" presName="composite" presStyleCnt="0"/>
      <dgm:spPr/>
    </dgm:pt>
    <dgm:pt modelId="{041A1320-A158-467C-ADC0-0225E90D82BE}" type="pres">
      <dgm:prSet presAssocID="{61C3DD8E-A787-49B1-8955-09ABBA6AAB41}" presName="parentText" presStyleLbl="alignNode1" presStyleIdx="2" presStyleCnt="3" custLinFactNeighborX="0" custLinFactNeighborY="166">
        <dgm:presLayoutVars>
          <dgm:chMax val="1"/>
          <dgm:bulletEnabled val="1"/>
        </dgm:presLayoutVars>
      </dgm:prSet>
      <dgm:spPr/>
      <dgm:t>
        <a:bodyPr/>
        <a:lstStyle/>
        <a:p>
          <a:endParaRPr lang="en-CA"/>
        </a:p>
      </dgm:t>
    </dgm:pt>
    <dgm:pt modelId="{088F3ADA-3450-4785-B180-68F7670211ED}" type="pres">
      <dgm:prSet presAssocID="{61C3DD8E-A787-49B1-8955-09ABBA6AAB41}" presName="descendantText" presStyleLbl="alignAcc1" presStyleIdx="2" presStyleCnt="3">
        <dgm:presLayoutVars>
          <dgm:bulletEnabled val="1"/>
        </dgm:presLayoutVars>
      </dgm:prSet>
      <dgm:spPr/>
      <dgm:t>
        <a:bodyPr/>
        <a:lstStyle/>
        <a:p>
          <a:endParaRPr lang="en-CA"/>
        </a:p>
      </dgm:t>
    </dgm:pt>
  </dgm:ptLst>
  <dgm:cxnLst>
    <dgm:cxn modelId="{B94E05E9-BB4E-40C1-9E9F-25FF3A8A780B}" type="presOf" srcId="{E5B31F12-74DA-4E8D-823D-11B8822D1044}" destId="{991B6CE4-672E-420A-8495-3A722C8A5ED9}" srcOrd="0" destOrd="0" presId="urn:microsoft.com/office/officeart/2005/8/layout/chevron2"/>
    <dgm:cxn modelId="{71B821C4-FAEE-4275-8D51-72EE3311B570}" type="presOf" srcId="{A8AED905-B401-4A88-90C6-2ED242653271}" destId="{53B5360C-4E29-4406-81A4-F525D0B75B62}" srcOrd="0" destOrd="0" presId="urn:microsoft.com/office/officeart/2005/8/layout/chevron2"/>
    <dgm:cxn modelId="{233FAF27-6B06-4C27-AA38-C0E899209B27}" srcId="{61C3DD8E-A787-49B1-8955-09ABBA6AAB41}" destId="{D39DD632-A2A3-43DE-AB60-69FABED271FF}" srcOrd="0" destOrd="0" parTransId="{BB909131-A200-492E-98A0-AE9B57E21F43}" sibTransId="{ECC736D6-3D84-4C87-8FF8-DB0731F0A7B3}"/>
    <dgm:cxn modelId="{DA9C34C8-4EF2-4588-B6B4-113248A51684}" srcId="{A8AED905-B401-4A88-90C6-2ED242653271}" destId="{61C3DD8E-A787-49B1-8955-09ABBA6AAB41}" srcOrd="2" destOrd="0" parTransId="{196AE04D-149B-4468-8CD5-C745440D7698}" sibTransId="{03465498-6C0D-4DB7-A3FE-91F53F723E3C}"/>
    <dgm:cxn modelId="{226CBD8C-FE5E-420C-9872-6BDB3505CBE4}" type="presOf" srcId="{1B65278B-62D4-46D5-8279-5C1E1672D27A}" destId="{ED0D5BFF-8F8E-4094-9217-BCCD15CB4A23}" srcOrd="0" destOrd="0" presId="urn:microsoft.com/office/officeart/2005/8/layout/chevron2"/>
    <dgm:cxn modelId="{D74BAB8C-57CE-4CAF-8FC0-1B0BABC8FD6C}" srcId="{A8AED905-B401-4A88-90C6-2ED242653271}" destId="{1B65278B-62D4-46D5-8279-5C1E1672D27A}" srcOrd="0" destOrd="0" parTransId="{356F048B-E2E9-492A-B586-D623A52B26A5}" sibTransId="{40046652-5DD4-4680-BDB5-4BA0EBBDAB33}"/>
    <dgm:cxn modelId="{AEF00272-4C8F-47EA-9C99-D3997422B1D8}" srcId="{A8AED905-B401-4A88-90C6-2ED242653271}" destId="{846A7FA8-2C95-4B70-B817-3B4F0C3B611F}" srcOrd="1" destOrd="0" parTransId="{5EAEA34B-9D7C-431F-9A96-6E9FFA1FD888}" sibTransId="{DB10EEAE-40B1-46BD-9283-A93C0FCDF109}"/>
    <dgm:cxn modelId="{CE9EBD2D-ADAB-4F3E-A5AE-DCB686BF2A9A}" srcId="{846A7FA8-2C95-4B70-B817-3B4F0C3B611F}" destId="{8BE2CAAD-6F24-4255-852C-8FFE9FDA49B1}" srcOrd="0" destOrd="0" parTransId="{97ACB9DB-358F-48D4-922A-EC2ECBDEA311}" sibTransId="{9FAC2693-C735-49D6-963E-41AADF836AFD}"/>
    <dgm:cxn modelId="{421D3C02-F777-4662-996C-18954F2654E0}" srcId="{846A7FA8-2C95-4B70-B817-3B4F0C3B611F}" destId="{87DB95BE-05B7-42E3-95B3-62726FF5905C}" srcOrd="1" destOrd="0" parTransId="{54241039-8006-4B81-9DA0-F1689476218F}" sibTransId="{4ADFC318-9923-44F7-A703-CB6B3AEB9468}"/>
    <dgm:cxn modelId="{827530B5-E8EA-495D-89B9-E01A12A193C0}" srcId="{1B65278B-62D4-46D5-8279-5C1E1672D27A}" destId="{E5B31F12-74DA-4E8D-823D-11B8822D1044}" srcOrd="0" destOrd="0" parTransId="{205FD61F-CEAC-449F-B16C-3544FD66F3A5}" sibTransId="{FD0D09C1-29FC-4899-B333-A35E93EBCABF}"/>
    <dgm:cxn modelId="{18A8BC8C-10AD-467E-AC0C-6BBECD83E188}" type="presOf" srcId="{87DB95BE-05B7-42E3-95B3-62726FF5905C}" destId="{94CE0007-151F-4160-9FBB-FDC1B882969F}" srcOrd="0" destOrd="1" presId="urn:microsoft.com/office/officeart/2005/8/layout/chevron2"/>
    <dgm:cxn modelId="{0444CCC7-6B1F-4E93-B17D-2782C4CB7204}" type="presOf" srcId="{D39DD632-A2A3-43DE-AB60-69FABED271FF}" destId="{088F3ADA-3450-4785-B180-68F7670211ED}" srcOrd="0" destOrd="0" presId="urn:microsoft.com/office/officeart/2005/8/layout/chevron2"/>
    <dgm:cxn modelId="{EBC260A6-ADDB-4619-8F9E-79330AE3659F}" type="presOf" srcId="{61C3DD8E-A787-49B1-8955-09ABBA6AAB41}" destId="{041A1320-A158-467C-ADC0-0225E90D82BE}" srcOrd="0" destOrd="0" presId="urn:microsoft.com/office/officeart/2005/8/layout/chevron2"/>
    <dgm:cxn modelId="{E2E1718E-01BA-4AB2-964D-6B6ADD01656A}" type="presOf" srcId="{8BE2CAAD-6F24-4255-852C-8FFE9FDA49B1}" destId="{94CE0007-151F-4160-9FBB-FDC1B882969F}" srcOrd="0" destOrd="0" presId="urn:microsoft.com/office/officeart/2005/8/layout/chevron2"/>
    <dgm:cxn modelId="{673891F4-C602-496B-917F-DF2F92DF5664}" type="presOf" srcId="{846A7FA8-2C95-4B70-B817-3B4F0C3B611F}" destId="{886AC072-E7E8-4890-BCC5-9B9F9D050A74}" srcOrd="0" destOrd="0" presId="urn:microsoft.com/office/officeart/2005/8/layout/chevron2"/>
    <dgm:cxn modelId="{72472CC0-38A1-43D4-A17B-48A88EB7652E}" type="presParOf" srcId="{53B5360C-4E29-4406-81A4-F525D0B75B62}" destId="{A006B42D-FE4A-4B55-BE06-9B0D3CF52FDE}" srcOrd="0" destOrd="0" presId="urn:microsoft.com/office/officeart/2005/8/layout/chevron2"/>
    <dgm:cxn modelId="{5044AE32-A2D6-4DF6-81AE-A867547E1D13}" type="presParOf" srcId="{A006B42D-FE4A-4B55-BE06-9B0D3CF52FDE}" destId="{ED0D5BFF-8F8E-4094-9217-BCCD15CB4A23}" srcOrd="0" destOrd="0" presId="urn:microsoft.com/office/officeart/2005/8/layout/chevron2"/>
    <dgm:cxn modelId="{C9FF25FB-A7BE-414D-ACD0-4AE0580E23D8}" type="presParOf" srcId="{A006B42D-FE4A-4B55-BE06-9B0D3CF52FDE}" destId="{991B6CE4-672E-420A-8495-3A722C8A5ED9}" srcOrd="1" destOrd="0" presId="urn:microsoft.com/office/officeart/2005/8/layout/chevron2"/>
    <dgm:cxn modelId="{8D61DA0E-B8D9-407A-8C31-62D7335C8354}" type="presParOf" srcId="{53B5360C-4E29-4406-81A4-F525D0B75B62}" destId="{5C49A103-97F1-4477-AB09-D1E5DB865F5C}" srcOrd="1" destOrd="0" presId="urn:microsoft.com/office/officeart/2005/8/layout/chevron2"/>
    <dgm:cxn modelId="{18336A7B-631B-4407-9A42-283062580FC5}" type="presParOf" srcId="{53B5360C-4E29-4406-81A4-F525D0B75B62}" destId="{0FA11961-C568-41BA-95EF-7824100638CE}" srcOrd="2" destOrd="0" presId="urn:microsoft.com/office/officeart/2005/8/layout/chevron2"/>
    <dgm:cxn modelId="{F1EE40EE-657E-4115-A0DA-952634A3B28E}" type="presParOf" srcId="{0FA11961-C568-41BA-95EF-7824100638CE}" destId="{886AC072-E7E8-4890-BCC5-9B9F9D050A74}" srcOrd="0" destOrd="0" presId="urn:microsoft.com/office/officeart/2005/8/layout/chevron2"/>
    <dgm:cxn modelId="{24D86DA6-E976-4CDE-87AB-5A0E725DEFA7}" type="presParOf" srcId="{0FA11961-C568-41BA-95EF-7824100638CE}" destId="{94CE0007-151F-4160-9FBB-FDC1B882969F}" srcOrd="1" destOrd="0" presId="urn:microsoft.com/office/officeart/2005/8/layout/chevron2"/>
    <dgm:cxn modelId="{9A2453EB-BAA2-44EE-A73A-9A6229672FCF}" type="presParOf" srcId="{53B5360C-4E29-4406-81A4-F525D0B75B62}" destId="{15931E7B-D064-469C-BDF8-71D360E93BB2}" srcOrd="3" destOrd="0" presId="urn:microsoft.com/office/officeart/2005/8/layout/chevron2"/>
    <dgm:cxn modelId="{C313A4E5-6087-4875-B807-F5732771AC00}" type="presParOf" srcId="{53B5360C-4E29-4406-81A4-F525D0B75B62}" destId="{53D03B3D-1D67-4C2F-8E70-73681A889E34}" srcOrd="4" destOrd="0" presId="urn:microsoft.com/office/officeart/2005/8/layout/chevron2"/>
    <dgm:cxn modelId="{F76F2B76-E921-4A73-85E9-B103F5524804}" type="presParOf" srcId="{53D03B3D-1D67-4C2F-8E70-73681A889E34}" destId="{041A1320-A158-467C-ADC0-0225E90D82BE}" srcOrd="0" destOrd="0" presId="urn:microsoft.com/office/officeart/2005/8/layout/chevron2"/>
    <dgm:cxn modelId="{7922DC27-C3A1-4A52-A418-C41F15FF6A1F}" type="presParOf" srcId="{53D03B3D-1D67-4C2F-8E70-73681A889E34}" destId="{088F3ADA-3450-4785-B180-68F7670211ED}"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76D83F8-CB34-4DE2-AB6B-CC9ADFF175A8}"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CA"/>
        </a:p>
      </dgm:t>
    </dgm:pt>
    <dgm:pt modelId="{10B498CD-C689-4E07-8765-9EEB68DFD2E2}">
      <dgm:prSet phldrT="[Text]"/>
      <dgm:spPr/>
      <dgm:t>
        <a:bodyPr/>
        <a:lstStyle/>
        <a:p>
          <a:r>
            <a:rPr lang="en-CA" dirty="0" smtClean="0"/>
            <a:t>Goal</a:t>
          </a:r>
          <a:endParaRPr lang="en-CA" dirty="0"/>
        </a:p>
      </dgm:t>
    </dgm:pt>
    <dgm:pt modelId="{9BABC885-1483-491F-B75D-CD3F429D122B}" type="parTrans" cxnId="{DA6991A0-4A56-4701-81D8-B6F3875FFC75}">
      <dgm:prSet/>
      <dgm:spPr/>
      <dgm:t>
        <a:bodyPr/>
        <a:lstStyle/>
        <a:p>
          <a:endParaRPr lang="en-CA"/>
        </a:p>
      </dgm:t>
    </dgm:pt>
    <dgm:pt modelId="{3556EB16-15A2-4981-BA09-DC88FDB0AC0C}" type="sibTrans" cxnId="{DA6991A0-4A56-4701-81D8-B6F3875FFC75}">
      <dgm:prSet/>
      <dgm:spPr/>
      <dgm:t>
        <a:bodyPr/>
        <a:lstStyle/>
        <a:p>
          <a:endParaRPr lang="en-CA"/>
        </a:p>
      </dgm:t>
    </dgm:pt>
    <dgm:pt modelId="{C7497585-B705-4D36-AC58-8230D32770AB}">
      <dgm:prSet phldrT="[Text]"/>
      <dgm:spPr/>
      <dgm:t>
        <a:bodyPr/>
        <a:lstStyle/>
        <a:p>
          <a:r>
            <a:rPr lang="en-CA" dirty="0" smtClean="0"/>
            <a:t> </a:t>
          </a:r>
          <a:endParaRPr lang="en-CA" dirty="0"/>
        </a:p>
      </dgm:t>
    </dgm:pt>
    <dgm:pt modelId="{BCE95704-BCB9-471F-85B8-852AE3F09C9F}" type="parTrans" cxnId="{AE4398A8-103E-4DA6-8A0A-4BF1BA8816C8}">
      <dgm:prSet/>
      <dgm:spPr/>
      <dgm:t>
        <a:bodyPr/>
        <a:lstStyle/>
        <a:p>
          <a:endParaRPr lang="en-CA"/>
        </a:p>
      </dgm:t>
    </dgm:pt>
    <dgm:pt modelId="{DFAB81AF-58DC-4A31-A4A9-F8007DA49783}" type="sibTrans" cxnId="{AE4398A8-103E-4DA6-8A0A-4BF1BA8816C8}">
      <dgm:prSet/>
      <dgm:spPr/>
      <dgm:t>
        <a:bodyPr/>
        <a:lstStyle/>
        <a:p>
          <a:endParaRPr lang="en-CA"/>
        </a:p>
      </dgm:t>
    </dgm:pt>
    <dgm:pt modelId="{EA54F659-366F-4391-85B3-1567179F9AB7}">
      <dgm:prSet phldrT="[Text]"/>
      <dgm:spPr/>
      <dgm:t>
        <a:bodyPr anchor="ctr"/>
        <a:lstStyle/>
        <a:p>
          <a:r>
            <a:rPr lang="en-CA" dirty="0" smtClean="0"/>
            <a:t>To build an evidence base of the impact of CBD-RE over time </a:t>
          </a:r>
          <a:endParaRPr lang="en-CA" dirty="0"/>
        </a:p>
      </dgm:t>
    </dgm:pt>
    <dgm:pt modelId="{711F3E20-B094-4A02-9686-0A3CA2A11EB9}" type="parTrans" cxnId="{339D78C7-09FD-4B21-9447-9BD77DB014EE}">
      <dgm:prSet/>
      <dgm:spPr/>
      <dgm:t>
        <a:bodyPr/>
        <a:lstStyle/>
        <a:p>
          <a:endParaRPr lang="en-CA"/>
        </a:p>
      </dgm:t>
    </dgm:pt>
    <dgm:pt modelId="{6DA9C410-B698-4B6E-997A-1AC0ABC6069A}" type="sibTrans" cxnId="{339D78C7-09FD-4B21-9447-9BD77DB014EE}">
      <dgm:prSet/>
      <dgm:spPr/>
      <dgm:t>
        <a:bodyPr/>
        <a:lstStyle/>
        <a:p>
          <a:endParaRPr lang="en-CA"/>
        </a:p>
      </dgm:t>
    </dgm:pt>
    <dgm:pt modelId="{70E28D07-3210-4CC6-AF38-1229B1631052}">
      <dgm:prSet phldrT="[Text]"/>
      <dgm:spPr/>
      <dgm:t>
        <a:bodyPr/>
        <a:lstStyle/>
        <a:p>
          <a:r>
            <a:rPr lang="en-CA" dirty="0" smtClean="0"/>
            <a:t>Pillar</a:t>
          </a:r>
          <a:endParaRPr lang="en-CA" dirty="0"/>
        </a:p>
      </dgm:t>
    </dgm:pt>
    <dgm:pt modelId="{22E9365C-49AB-419C-9B31-FAB633CA8AAA}" type="parTrans" cxnId="{94A28F47-5531-4108-90C1-F32D94B79137}">
      <dgm:prSet/>
      <dgm:spPr/>
      <dgm:t>
        <a:bodyPr/>
        <a:lstStyle/>
        <a:p>
          <a:endParaRPr lang="en-CA"/>
        </a:p>
      </dgm:t>
    </dgm:pt>
    <dgm:pt modelId="{61D4B18B-8FE6-4FF6-B779-9C19E743D0C5}" type="sibTrans" cxnId="{94A28F47-5531-4108-90C1-F32D94B79137}">
      <dgm:prSet/>
      <dgm:spPr/>
      <dgm:t>
        <a:bodyPr/>
        <a:lstStyle/>
        <a:p>
          <a:endParaRPr lang="en-CA"/>
        </a:p>
      </dgm:t>
    </dgm:pt>
    <dgm:pt modelId="{5ACAA6D3-8032-48A0-9BF8-36427ABE3483}">
      <dgm:prSet phldrT="[Text]"/>
      <dgm:spPr/>
      <dgm:t>
        <a:bodyPr/>
        <a:lstStyle/>
        <a:p>
          <a:r>
            <a:rPr lang="en-CA" dirty="0" smtClean="0"/>
            <a:t> </a:t>
          </a:r>
          <a:endParaRPr lang="en-CA" dirty="0"/>
        </a:p>
      </dgm:t>
    </dgm:pt>
    <dgm:pt modelId="{BE37783B-8F0A-4A9E-9506-DBBAD7C24506}" type="parTrans" cxnId="{5B499F8A-5873-4009-A0AC-BC104D3A9A8E}">
      <dgm:prSet/>
      <dgm:spPr/>
      <dgm:t>
        <a:bodyPr/>
        <a:lstStyle/>
        <a:p>
          <a:endParaRPr lang="en-CA"/>
        </a:p>
      </dgm:t>
    </dgm:pt>
    <dgm:pt modelId="{A7E4A3C2-8839-4508-8778-4D7A3CEA85D3}" type="sibTrans" cxnId="{5B499F8A-5873-4009-A0AC-BC104D3A9A8E}">
      <dgm:prSet/>
      <dgm:spPr/>
      <dgm:t>
        <a:bodyPr/>
        <a:lstStyle/>
        <a:p>
          <a:endParaRPr lang="en-CA"/>
        </a:p>
      </dgm:t>
    </dgm:pt>
    <dgm:pt modelId="{5EF8E76E-3640-406F-B8A7-6AE7846FA375}">
      <dgm:prSet phldrT="[Text]"/>
      <dgm:spPr/>
      <dgm:t>
        <a:bodyPr anchor="ctr"/>
        <a:lstStyle/>
        <a:p>
          <a:r>
            <a:rPr lang="en-CA" dirty="0" smtClean="0"/>
            <a:t>Examining outcomes will involve looking at outcomes over time, throughout and after the implementation of CBD. </a:t>
          </a:r>
          <a:endParaRPr lang="en-CA" dirty="0"/>
        </a:p>
      </dgm:t>
    </dgm:pt>
    <dgm:pt modelId="{2DB42A7E-738B-4328-A959-2E1CB9B36634}" type="parTrans" cxnId="{2387A29E-0D66-407B-A86D-3079DA722A77}">
      <dgm:prSet/>
      <dgm:spPr/>
      <dgm:t>
        <a:bodyPr/>
        <a:lstStyle/>
        <a:p>
          <a:endParaRPr lang="en-CA"/>
        </a:p>
      </dgm:t>
    </dgm:pt>
    <dgm:pt modelId="{20DE0F57-64AF-42FC-B099-D4E47DCF4B2F}" type="sibTrans" cxnId="{2387A29E-0D66-407B-A86D-3079DA722A77}">
      <dgm:prSet/>
      <dgm:spPr/>
      <dgm:t>
        <a:bodyPr/>
        <a:lstStyle/>
        <a:p>
          <a:endParaRPr lang="en-CA"/>
        </a:p>
      </dgm:t>
    </dgm:pt>
    <dgm:pt modelId="{9A357588-A282-4451-9BF4-32A5EAD2A629}">
      <dgm:prSet phldrT="[Text]"/>
      <dgm:spPr/>
      <dgm:t>
        <a:bodyPr/>
        <a:lstStyle/>
        <a:p>
          <a:r>
            <a:rPr lang="en-CA" dirty="0" smtClean="0"/>
            <a:t>Background</a:t>
          </a:r>
          <a:endParaRPr lang="en-CA" dirty="0"/>
        </a:p>
      </dgm:t>
    </dgm:pt>
    <dgm:pt modelId="{F64CA2AA-B016-41BD-95B1-EF3D53E51442}" type="parTrans" cxnId="{933C91A0-0CAB-4685-B75D-9D24E510D664}">
      <dgm:prSet/>
      <dgm:spPr/>
      <dgm:t>
        <a:bodyPr/>
        <a:lstStyle/>
        <a:p>
          <a:endParaRPr lang="en-CA"/>
        </a:p>
      </dgm:t>
    </dgm:pt>
    <dgm:pt modelId="{80F8CE1C-642D-436E-A4BD-8E4256C101C3}" type="sibTrans" cxnId="{933C91A0-0CAB-4685-B75D-9D24E510D664}">
      <dgm:prSet/>
      <dgm:spPr/>
      <dgm:t>
        <a:bodyPr/>
        <a:lstStyle/>
        <a:p>
          <a:endParaRPr lang="en-CA"/>
        </a:p>
      </dgm:t>
    </dgm:pt>
    <dgm:pt modelId="{6C5586F8-0BD9-4156-BEA7-3DCAE1CBEFCA}">
      <dgm:prSet phldrT="[Text]"/>
      <dgm:spPr/>
      <dgm:t>
        <a:bodyPr/>
        <a:lstStyle/>
        <a:p>
          <a:r>
            <a:rPr lang="en-CA" dirty="0" smtClean="0"/>
            <a:t> </a:t>
          </a:r>
          <a:endParaRPr lang="en-CA" dirty="0"/>
        </a:p>
      </dgm:t>
    </dgm:pt>
    <dgm:pt modelId="{E9DECF3C-CB2F-46F9-BB17-5C4C4865750B}" type="parTrans" cxnId="{AD5F3E2B-5467-41FD-8CE7-36315FC0CD89}">
      <dgm:prSet/>
      <dgm:spPr/>
      <dgm:t>
        <a:bodyPr/>
        <a:lstStyle/>
        <a:p>
          <a:endParaRPr lang="en-CA"/>
        </a:p>
      </dgm:t>
    </dgm:pt>
    <dgm:pt modelId="{18434480-B544-43AA-BC95-3A5883DBD8F2}" type="sibTrans" cxnId="{AD5F3E2B-5467-41FD-8CE7-36315FC0CD89}">
      <dgm:prSet/>
      <dgm:spPr/>
      <dgm:t>
        <a:bodyPr/>
        <a:lstStyle/>
        <a:p>
          <a:endParaRPr lang="en-CA"/>
        </a:p>
      </dgm:t>
    </dgm:pt>
    <dgm:pt modelId="{3DCFE1F9-7761-4949-A210-D98DDF5524DC}">
      <dgm:prSet phldrT="[Text]"/>
      <dgm:spPr/>
      <dgm:t>
        <a:bodyPr/>
        <a:lstStyle/>
        <a:p>
          <a:r>
            <a:rPr lang="en-CA" dirty="0" smtClean="0"/>
            <a:t>Collecting outcomes will create rich understandings about CBD, which can enhance our understanding of CBD and how it can be made to work most effectively. </a:t>
          </a:r>
          <a:endParaRPr lang="en-CA" dirty="0"/>
        </a:p>
      </dgm:t>
    </dgm:pt>
    <dgm:pt modelId="{4171C74A-25E9-4EA1-B825-1CD7A90424BA}" type="parTrans" cxnId="{7A1AA20A-19A3-4D58-B7BA-898EDF755DF7}">
      <dgm:prSet/>
      <dgm:spPr/>
      <dgm:t>
        <a:bodyPr/>
        <a:lstStyle/>
        <a:p>
          <a:endParaRPr lang="en-CA"/>
        </a:p>
      </dgm:t>
    </dgm:pt>
    <dgm:pt modelId="{E5D3F855-7FDD-4717-AF86-C0A078C94AEC}" type="sibTrans" cxnId="{7A1AA20A-19A3-4D58-B7BA-898EDF755DF7}">
      <dgm:prSet/>
      <dgm:spPr/>
      <dgm:t>
        <a:bodyPr/>
        <a:lstStyle/>
        <a:p>
          <a:endParaRPr lang="en-CA"/>
        </a:p>
      </dgm:t>
    </dgm:pt>
    <dgm:pt modelId="{56429621-A84B-4E40-9FFC-9C1868672AE0}" type="pres">
      <dgm:prSet presAssocID="{676D83F8-CB34-4DE2-AB6B-CC9ADFF175A8}" presName="Name0" presStyleCnt="0">
        <dgm:presLayoutVars>
          <dgm:chMax/>
          <dgm:chPref val="3"/>
          <dgm:dir/>
          <dgm:animOne val="branch"/>
          <dgm:animLvl val="lvl"/>
        </dgm:presLayoutVars>
      </dgm:prSet>
      <dgm:spPr/>
      <dgm:t>
        <a:bodyPr/>
        <a:lstStyle/>
        <a:p>
          <a:endParaRPr lang="en-CA"/>
        </a:p>
      </dgm:t>
    </dgm:pt>
    <dgm:pt modelId="{56287DF3-1DDE-430B-BF89-C1919DA3C168}" type="pres">
      <dgm:prSet presAssocID="{10B498CD-C689-4E07-8765-9EEB68DFD2E2}" presName="composite" presStyleCnt="0"/>
      <dgm:spPr/>
    </dgm:pt>
    <dgm:pt modelId="{C40362CA-A403-4EDE-B5FA-B03118DE0BEE}" type="pres">
      <dgm:prSet presAssocID="{10B498CD-C689-4E07-8765-9EEB68DFD2E2}" presName="FirstChild" presStyleLbl="revTx" presStyleIdx="0" presStyleCnt="6">
        <dgm:presLayoutVars>
          <dgm:chMax val="0"/>
          <dgm:chPref val="0"/>
          <dgm:bulletEnabled val="1"/>
        </dgm:presLayoutVars>
      </dgm:prSet>
      <dgm:spPr/>
      <dgm:t>
        <a:bodyPr/>
        <a:lstStyle/>
        <a:p>
          <a:endParaRPr lang="en-CA"/>
        </a:p>
      </dgm:t>
    </dgm:pt>
    <dgm:pt modelId="{ECA33289-30E1-4F33-A9FD-DA98EE060086}" type="pres">
      <dgm:prSet presAssocID="{10B498CD-C689-4E07-8765-9EEB68DFD2E2}" presName="Parent" presStyleLbl="alignNode1" presStyleIdx="0" presStyleCnt="3">
        <dgm:presLayoutVars>
          <dgm:chMax val="3"/>
          <dgm:chPref val="3"/>
          <dgm:bulletEnabled val="1"/>
        </dgm:presLayoutVars>
      </dgm:prSet>
      <dgm:spPr/>
      <dgm:t>
        <a:bodyPr/>
        <a:lstStyle/>
        <a:p>
          <a:endParaRPr lang="en-CA"/>
        </a:p>
      </dgm:t>
    </dgm:pt>
    <dgm:pt modelId="{20180C7D-1283-4914-9A6A-9616CD934857}" type="pres">
      <dgm:prSet presAssocID="{10B498CD-C689-4E07-8765-9EEB68DFD2E2}" presName="Accent" presStyleLbl="parChTrans1D1" presStyleIdx="0" presStyleCnt="3"/>
      <dgm:spPr/>
    </dgm:pt>
    <dgm:pt modelId="{BC73EE5A-BFF7-46A3-9FF9-BE32A49D3736}" type="pres">
      <dgm:prSet presAssocID="{10B498CD-C689-4E07-8765-9EEB68DFD2E2}" presName="Child" presStyleLbl="revTx" presStyleIdx="1" presStyleCnt="6">
        <dgm:presLayoutVars>
          <dgm:chMax val="0"/>
          <dgm:chPref val="0"/>
          <dgm:bulletEnabled val="1"/>
        </dgm:presLayoutVars>
      </dgm:prSet>
      <dgm:spPr/>
      <dgm:t>
        <a:bodyPr/>
        <a:lstStyle/>
        <a:p>
          <a:endParaRPr lang="en-CA"/>
        </a:p>
      </dgm:t>
    </dgm:pt>
    <dgm:pt modelId="{B99E4C1F-53D5-450D-9C10-8F344ADFBF13}" type="pres">
      <dgm:prSet presAssocID="{3556EB16-15A2-4981-BA09-DC88FDB0AC0C}" presName="sibTrans" presStyleCnt="0"/>
      <dgm:spPr/>
    </dgm:pt>
    <dgm:pt modelId="{9DE79CA5-F277-4E6F-AF4E-8D4864DF02C0}" type="pres">
      <dgm:prSet presAssocID="{70E28D07-3210-4CC6-AF38-1229B1631052}" presName="composite" presStyleCnt="0"/>
      <dgm:spPr/>
    </dgm:pt>
    <dgm:pt modelId="{AAD3D320-6936-403F-8F8A-D9025C8597C5}" type="pres">
      <dgm:prSet presAssocID="{70E28D07-3210-4CC6-AF38-1229B1631052}" presName="FirstChild" presStyleLbl="revTx" presStyleIdx="2" presStyleCnt="6">
        <dgm:presLayoutVars>
          <dgm:chMax val="0"/>
          <dgm:chPref val="0"/>
          <dgm:bulletEnabled val="1"/>
        </dgm:presLayoutVars>
      </dgm:prSet>
      <dgm:spPr/>
      <dgm:t>
        <a:bodyPr/>
        <a:lstStyle/>
        <a:p>
          <a:endParaRPr lang="en-CA"/>
        </a:p>
      </dgm:t>
    </dgm:pt>
    <dgm:pt modelId="{2E916397-1202-4652-AFB7-8370902F2506}" type="pres">
      <dgm:prSet presAssocID="{70E28D07-3210-4CC6-AF38-1229B1631052}" presName="Parent" presStyleLbl="alignNode1" presStyleIdx="1" presStyleCnt="3">
        <dgm:presLayoutVars>
          <dgm:chMax val="3"/>
          <dgm:chPref val="3"/>
          <dgm:bulletEnabled val="1"/>
        </dgm:presLayoutVars>
      </dgm:prSet>
      <dgm:spPr/>
      <dgm:t>
        <a:bodyPr/>
        <a:lstStyle/>
        <a:p>
          <a:endParaRPr lang="en-CA"/>
        </a:p>
      </dgm:t>
    </dgm:pt>
    <dgm:pt modelId="{871FBC8E-8AAE-4099-BCA4-16797A757489}" type="pres">
      <dgm:prSet presAssocID="{70E28D07-3210-4CC6-AF38-1229B1631052}" presName="Accent" presStyleLbl="parChTrans1D1" presStyleIdx="1" presStyleCnt="3"/>
      <dgm:spPr/>
    </dgm:pt>
    <dgm:pt modelId="{1355D737-D20A-475D-8DB7-F588DD27730E}" type="pres">
      <dgm:prSet presAssocID="{70E28D07-3210-4CC6-AF38-1229B1631052}" presName="Child" presStyleLbl="revTx" presStyleIdx="3" presStyleCnt="6">
        <dgm:presLayoutVars>
          <dgm:chMax val="0"/>
          <dgm:chPref val="0"/>
          <dgm:bulletEnabled val="1"/>
        </dgm:presLayoutVars>
      </dgm:prSet>
      <dgm:spPr/>
      <dgm:t>
        <a:bodyPr/>
        <a:lstStyle/>
        <a:p>
          <a:endParaRPr lang="en-CA"/>
        </a:p>
      </dgm:t>
    </dgm:pt>
    <dgm:pt modelId="{7149BF5C-7718-42BA-BE20-563426AC29D9}" type="pres">
      <dgm:prSet presAssocID="{61D4B18B-8FE6-4FF6-B779-9C19E743D0C5}" presName="sibTrans" presStyleCnt="0"/>
      <dgm:spPr/>
    </dgm:pt>
    <dgm:pt modelId="{ED9A7CBD-87D9-40F7-96A8-ECC1883B2B3F}" type="pres">
      <dgm:prSet presAssocID="{9A357588-A282-4451-9BF4-32A5EAD2A629}" presName="composite" presStyleCnt="0"/>
      <dgm:spPr/>
    </dgm:pt>
    <dgm:pt modelId="{E0026EEC-D3D7-49D9-850B-53027381305B}" type="pres">
      <dgm:prSet presAssocID="{9A357588-A282-4451-9BF4-32A5EAD2A629}" presName="FirstChild" presStyleLbl="revTx" presStyleIdx="4" presStyleCnt="6">
        <dgm:presLayoutVars>
          <dgm:chMax val="0"/>
          <dgm:chPref val="0"/>
          <dgm:bulletEnabled val="1"/>
        </dgm:presLayoutVars>
      </dgm:prSet>
      <dgm:spPr/>
      <dgm:t>
        <a:bodyPr/>
        <a:lstStyle/>
        <a:p>
          <a:endParaRPr lang="en-CA"/>
        </a:p>
      </dgm:t>
    </dgm:pt>
    <dgm:pt modelId="{A27A58B1-210D-4C93-838B-522A581BB386}" type="pres">
      <dgm:prSet presAssocID="{9A357588-A282-4451-9BF4-32A5EAD2A629}" presName="Parent" presStyleLbl="alignNode1" presStyleIdx="2" presStyleCnt="3">
        <dgm:presLayoutVars>
          <dgm:chMax val="3"/>
          <dgm:chPref val="3"/>
          <dgm:bulletEnabled val="1"/>
        </dgm:presLayoutVars>
      </dgm:prSet>
      <dgm:spPr/>
      <dgm:t>
        <a:bodyPr/>
        <a:lstStyle/>
        <a:p>
          <a:endParaRPr lang="en-CA"/>
        </a:p>
      </dgm:t>
    </dgm:pt>
    <dgm:pt modelId="{4CAC24A8-01FD-4FDC-97C5-66AB36BC7D19}" type="pres">
      <dgm:prSet presAssocID="{9A357588-A282-4451-9BF4-32A5EAD2A629}" presName="Accent" presStyleLbl="parChTrans1D1" presStyleIdx="2" presStyleCnt="3"/>
      <dgm:spPr/>
    </dgm:pt>
    <dgm:pt modelId="{D46E260E-0EF4-48BA-B530-EB1CA5EAD05E}" type="pres">
      <dgm:prSet presAssocID="{9A357588-A282-4451-9BF4-32A5EAD2A629}" presName="Child" presStyleLbl="revTx" presStyleIdx="5" presStyleCnt="6">
        <dgm:presLayoutVars>
          <dgm:chMax val="0"/>
          <dgm:chPref val="0"/>
          <dgm:bulletEnabled val="1"/>
        </dgm:presLayoutVars>
      </dgm:prSet>
      <dgm:spPr/>
      <dgm:t>
        <a:bodyPr/>
        <a:lstStyle/>
        <a:p>
          <a:endParaRPr lang="en-CA"/>
        </a:p>
      </dgm:t>
    </dgm:pt>
  </dgm:ptLst>
  <dgm:cxnLst>
    <dgm:cxn modelId="{0EB0C00B-C517-41FE-AA5E-EDCD4662892B}" type="presOf" srcId="{3DCFE1F9-7761-4949-A210-D98DDF5524DC}" destId="{D46E260E-0EF4-48BA-B530-EB1CA5EAD05E}" srcOrd="0" destOrd="0" presId="urn:microsoft.com/office/officeart/2011/layout/TabList"/>
    <dgm:cxn modelId="{3C77896F-9941-40B3-BD6E-AF6B05516E7C}" type="presOf" srcId="{6C5586F8-0BD9-4156-BEA7-3DCAE1CBEFCA}" destId="{E0026EEC-D3D7-49D9-850B-53027381305B}" srcOrd="0" destOrd="0" presId="urn:microsoft.com/office/officeart/2011/layout/TabList"/>
    <dgm:cxn modelId="{339D78C7-09FD-4B21-9447-9BD77DB014EE}" srcId="{10B498CD-C689-4E07-8765-9EEB68DFD2E2}" destId="{EA54F659-366F-4391-85B3-1567179F9AB7}" srcOrd="1" destOrd="0" parTransId="{711F3E20-B094-4A02-9686-0A3CA2A11EB9}" sibTransId="{6DA9C410-B698-4B6E-997A-1AC0ABC6069A}"/>
    <dgm:cxn modelId="{2387A29E-0D66-407B-A86D-3079DA722A77}" srcId="{70E28D07-3210-4CC6-AF38-1229B1631052}" destId="{5EF8E76E-3640-406F-B8A7-6AE7846FA375}" srcOrd="1" destOrd="0" parTransId="{2DB42A7E-738B-4328-A959-2E1CB9B36634}" sibTransId="{20DE0F57-64AF-42FC-B099-D4E47DCF4B2F}"/>
    <dgm:cxn modelId="{DA6991A0-4A56-4701-81D8-B6F3875FFC75}" srcId="{676D83F8-CB34-4DE2-AB6B-CC9ADFF175A8}" destId="{10B498CD-C689-4E07-8765-9EEB68DFD2E2}" srcOrd="0" destOrd="0" parTransId="{9BABC885-1483-491F-B75D-CD3F429D122B}" sibTransId="{3556EB16-15A2-4981-BA09-DC88FDB0AC0C}"/>
    <dgm:cxn modelId="{933C91A0-0CAB-4685-B75D-9D24E510D664}" srcId="{676D83F8-CB34-4DE2-AB6B-CC9ADFF175A8}" destId="{9A357588-A282-4451-9BF4-32A5EAD2A629}" srcOrd="2" destOrd="0" parTransId="{F64CA2AA-B016-41BD-95B1-EF3D53E51442}" sibTransId="{80F8CE1C-642D-436E-A4BD-8E4256C101C3}"/>
    <dgm:cxn modelId="{FDA9C521-75C6-4154-9EA8-F32323D92493}" type="presOf" srcId="{10B498CD-C689-4E07-8765-9EEB68DFD2E2}" destId="{ECA33289-30E1-4F33-A9FD-DA98EE060086}" srcOrd="0" destOrd="0" presId="urn:microsoft.com/office/officeart/2011/layout/TabList"/>
    <dgm:cxn modelId="{FFCED7F2-437D-4599-9D75-3DF628D092FF}" type="presOf" srcId="{676D83F8-CB34-4DE2-AB6B-CC9ADFF175A8}" destId="{56429621-A84B-4E40-9FFC-9C1868672AE0}" srcOrd="0" destOrd="0" presId="urn:microsoft.com/office/officeart/2011/layout/TabList"/>
    <dgm:cxn modelId="{32003202-8EF4-4173-92E9-174AAF0CE189}" type="presOf" srcId="{EA54F659-366F-4391-85B3-1567179F9AB7}" destId="{BC73EE5A-BFF7-46A3-9FF9-BE32A49D3736}" srcOrd="0" destOrd="0" presId="urn:microsoft.com/office/officeart/2011/layout/TabList"/>
    <dgm:cxn modelId="{7A1AA20A-19A3-4D58-B7BA-898EDF755DF7}" srcId="{9A357588-A282-4451-9BF4-32A5EAD2A629}" destId="{3DCFE1F9-7761-4949-A210-D98DDF5524DC}" srcOrd="1" destOrd="0" parTransId="{4171C74A-25E9-4EA1-B825-1CD7A90424BA}" sibTransId="{E5D3F855-7FDD-4717-AF86-C0A078C94AEC}"/>
    <dgm:cxn modelId="{94A28F47-5531-4108-90C1-F32D94B79137}" srcId="{676D83F8-CB34-4DE2-AB6B-CC9ADFF175A8}" destId="{70E28D07-3210-4CC6-AF38-1229B1631052}" srcOrd="1" destOrd="0" parTransId="{22E9365C-49AB-419C-9B31-FAB633CA8AAA}" sibTransId="{61D4B18B-8FE6-4FF6-B779-9C19E743D0C5}"/>
    <dgm:cxn modelId="{EF24FE6B-D3EA-4020-936F-FCD5474275F4}" type="presOf" srcId="{9A357588-A282-4451-9BF4-32A5EAD2A629}" destId="{A27A58B1-210D-4C93-838B-522A581BB386}" srcOrd="0" destOrd="0" presId="urn:microsoft.com/office/officeart/2011/layout/TabList"/>
    <dgm:cxn modelId="{5B499F8A-5873-4009-A0AC-BC104D3A9A8E}" srcId="{70E28D07-3210-4CC6-AF38-1229B1631052}" destId="{5ACAA6D3-8032-48A0-9BF8-36427ABE3483}" srcOrd="0" destOrd="0" parTransId="{BE37783B-8F0A-4A9E-9506-DBBAD7C24506}" sibTransId="{A7E4A3C2-8839-4508-8778-4D7A3CEA85D3}"/>
    <dgm:cxn modelId="{AE4398A8-103E-4DA6-8A0A-4BF1BA8816C8}" srcId="{10B498CD-C689-4E07-8765-9EEB68DFD2E2}" destId="{C7497585-B705-4D36-AC58-8230D32770AB}" srcOrd="0" destOrd="0" parTransId="{BCE95704-BCB9-471F-85B8-852AE3F09C9F}" sibTransId="{DFAB81AF-58DC-4A31-A4A9-F8007DA49783}"/>
    <dgm:cxn modelId="{AD5F3E2B-5467-41FD-8CE7-36315FC0CD89}" srcId="{9A357588-A282-4451-9BF4-32A5EAD2A629}" destId="{6C5586F8-0BD9-4156-BEA7-3DCAE1CBEFCA}" srcOrd="0" destOrd="0" parTransId="{E9DECF3C-CB2F-46F9-BB17-5C4C4865750B}" sibTransId="{18434480-B544-43AA-BC95-3A5883DBD8F2}"/>
    <dgm:cxn modelId="{E9E08FAD-06EC-4287-B037-2D01D1B85E80}" type="presOf" srcId="{5ACAA6D3-8032-48A0-9BF8-36427ABE3483}" destId="{AAD3D320-6936-403F-8F8A-D9025C8597C5}" srcOrd="0" destOrd="0" presId="urn:microsoft.com/office/officeart/2011/layout/TabList"/>
    <dgm:cxn modelId="{98A2733D-D905-4842-92BC-A1DDC7D8B624}" type="presOf" srcId="{5EF8E76E-3640-406F-B8A7-6AE7846FA375}" destId="{1355D737-D20A-475D-8DB7-F588DD27730E}" srcOrd="0" destOrd="0" presId="urn:microsoft.com/office/officeart/2011/layout/TabList"/>
    <dgm:cxn modelId="{36917528-D7D2-4E10-B3C6-2A088CD9339E}" type="presOf" srcId="{70E28D07-3210-4CC6-AF38-1229B1631052}" destId="{2E916397-1202-4652-AFB7-8370902F2506}" srcOrd="0" destOrd="0" presId="urn:microsoft.com/office/officeart/2011/layout/TabList"/>
    <dgm:cxn modelId="{37D41DA5-EA24-4780-B2E1-C96C4783AB9F}" type="presOf" srcId="{C7497585-B705-4D36-AC58-8230D32770AB}" destId="{C40362CA-A403-4EDE-B5FA-B03118DE0BEE}" srcOrd="0" destOrd="0" presId="urn:microsoft.com/office/officeart/2011/layout/TabList"/>
    <dgm:cxn modelId="{97CF9C0B-9E78-4826-A565-FBB3584260C9}" type="presParOf" srcId="{56429621-A84B-4E40-9FFC-9C1868672AE0}" destId="{56287DF3-1DDE-430B-BF89-C1919DA3C168}" srcOrd="0" destOrd="0" presId="urn:microsoft.com/office/officeart/2011/layout/TabList"/>
    <dgm:cxn modelId="{98FC609C-B871-4999-8CE4-E4515D0B7C16}" type="presParOf" srcId="{56287DF3-1DDE-430B-BF89-C1919DA3C168}" destId="{C40362CA-A403-4EDE-B5FA-B03118DE0BEE}" srcOrd="0" destOrd="0" presId="urn:microsoft.com/office/officeart/2011/layout/TabList"/>
    <dgm:cxn modelId="{BA2BE1DA-F0C8-4624-A6EA-E00476BB4C61}" type="presParOf" srcId="{56287DF3-1DDE-430B-BF89-C1919DA3C168}" destId="{ECA33289-30E1-4F33-A9FD-DA98EE060086}" srcOrd="1" destOrd="0" presId="urn:microsoft.com/office/officeart/2011/layout/TabList"/>
    <dgm:cxn modelId="{6F6340DA-BE17-4159-BA70-7AF5675D8E70}" type="presParOf" srcId="{56287DF3-1DDE-430B-BF89-C1919DA3C168}" destId="{20180C7D-1283-4914-9A6A-9616CD934857}" srcOrd="2" destOrd="0" presId="urn:microsoft.com/office/officeart/2011/layout/TabList"/>
    <dgm:cxn modelId="{BDBFDD6D-5138-44A6-826D-46B48A711C2D}" type="presParOf" srcId="{56429621-A84B-4E40-9FFC-9C1868672AE0}" destId="{BC73EE5A-BFF7-46A3-9FF9-BE32A49D3736}" srcOrd="1" destOrd="0" presId="urn:microsoft.com/office/officeart/2011/layout/TabList"/>
    <dgm:cxn modelId="{98540103-A3E8-4925-AE3C-0676C2F9E187}" type="presParOf" srcId="{56429621-A84B-4E40-9FFC-9C1868672AE0}" destId="{B99E4C1F-53D5-450D-9C10-8F344ADFBF13}" srcOrd="2" destOrd="0" presId="urn:microsoft.com/office/officeart/2011/layout/TabList"/>
    <dgm:cxn modelId="{E93BA819-B2E3-494B-B711-A556421AD644}" type="presParOf" srcId="{56429621-A84B-4E40-9FFC-9C1868672AE0}" destId="{9DE79CA5-F277-4E6F-AF4E-8D4864DF02C0}" srcOrd="3" destOrd="0" presId="urn:microsoft.com/office/officeart/2011/layout/TabList"/>
    <dgm:cxn modelId="{66FBE741-F30C-4BB5-B233-7DE3E99113F7}" type="presParOf" srcId="{9DE79CA5-F277-4E6F-AF4E-8D4864DF02C0}" destId="{AAD3D320-6936-403F-8F8A-D9025C8597C5}" srcOrd="0" destOrd="0" presId="urn:microsoft.com/office/officeart/2011/layout/TabList"/>
    <dgm:cxn modelId="{268AEFC4-5F33-47FE-806E-A22E50E4073A}" type="presParOf" srcId="{9DE79CA5-F277-4E6F-AF4E-8D4864DF02C0}" destId="{2E916397-1202-4652-AFB7-8370902F2506}" srcOrd="1" destOrd="0" presId="urn:microsoft.com/office/officeart/2011/layout/TabList"/>
    <dgm:cxn modelId="{753736E0-8EB8-4C92-AE3D-09AA445308A2}" type="presParOf" srcId="{9DE79CA5-F277-4E6F-AF4E-8D4864DF02C0}" destId="{871FBC8E-8AAE-4099-BCA4-16797A757489}" srcOrd="2" destOrd="0" presId="urn:microsoft.com/office/officeart/2011/layout/TabList"/>
    <dgm:cxn modelId="{D9576290-8D05-4A3E-804F-CE9D038CC34A}" type="presParOf" srcId="{56429621-A84B-4E40-9FFC-9C1868672AE0}" destId="{1355D737-D20A-475D-8DB7-F588DD27730E}" srcOrd="4" destOrd="0" presId="urn:microsoft.com/office/officeart/2011/layout/TabList"/>
    <dgm:cxn modelId="{A9DC7B07-EDE9-4E9B-926C-E9E5B651EDDE}" type="presParOf" srcId="{56429621-A84B-4E40-9FFC-9C1868672AE0}" destId="{7149BF5C-7718-42BA-BE20-563426AC29D9}" srcOrd="5" destOrd="0" presId="urn:microsoft.com/office/officeart/2011/layout/TabList"/>
    <dgm:cxn modelId="{5DD5689A-F598-46F0-963A-0B5B5E12C5A1}" type="presParOf" srcId="{56429621-A84B-4E40-9FFC-9C1868672AE0}" destId="{ED9A7CBD-87D9-40F7-96A8-ECC1883B2B3F}" srcOrd="6" destOrd="0" presId="urn:microsoft.com/office/officeart/2011/layout/TabList"/>
    <dgm:cxn modelId="{1863D549-14BE-45D6-BF3B-CC930CE09FBD}" type="presParOf" srcId="{ED9A7CBD-87D9-40F7-96A8-ECC1883B2B3F}" destId="{E0026EEC-D3D7-49D9-850B-53027381305B}" srcOrd="0" destOrd="0" presId="urn:microsoft.com/office/officeart/2011/layout/TabList"/>
    <dgm:cxn modelId="{0B869AF4-3AB5-4F74-8842-B3B64C6D77C6}" type="presParOf" srcId="{ED9A7CBD-87D9-40F7-96A8-ECC1883B2B3F}" destId="{A27A58B1-210D-4C93-838B-522A581BB386}" srcOrd="1" destOrd="0" presId="urn:microsoft.com/office/officeart/2011/layout/TabList"/>
    <dgm:cxn modelId="{3E5EF3F3-6D18-4F0C-976C-37196938BC1F}" type="presParOf" srcId="{ED9A7CBD-87D9-40F7-96A8-ECC1883B2B3F}" destId="{4CAC24A8-01FD-4FDC-97C5-66AB36BC7D19}" srcOrd="2" destOrd="0" presId="urn:microsoft.com/office/officeart/2011/layout/TabList"/>
    <dgm:cxn modelId="{68B54AC5-ABF0-4E1A-8BBB-8FC673234600}" type="presParOf" srcId="{56429621-A84B-4E40-9FFC-9C1868672AE0}" destId="{D46E260E-0EF4-48BA-B530-EB1CA5EAD05E}" srcOrd="7" destOrd="0" presId="urn:microsoft.com/office/officeart/2011/layout/Tab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ACA5A9-95C1-48F1-85F1-7D07493F0C09}">
      <dsp:nvSpPr>
        <dsp:cNvPr id="0" name=""/>
        <dsp:cNvSpPr/>
      </dsp:nvSpPr>
      <dsp:spPr>
        <a:xfrm>
          <a:off x="343127" y="1179052"/>
          <a:ext cx="2746915" cy="226563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228600" lvl="1" indent="-228600" algn="l" defTabSz="977900">
            <a:lnSpc>
              <a:spcPct val="90000"/>
            </a:lnSpc>
            <a:spcBef>
              <a:spcPct val="0"/>
            </a:spcBef>
            <a:spcAft>
              <a:spcPct val="15000"/>
            </a:spcAft>
            <a:buChar char="••"/>
          </a:pPr>
          <a:r>
            <a:rPr lang="en-CA" sz="2200" kern="1200" dirty="0" smtClean="0"/>
            <a:t>To foster successful implementation of CBD </a:t>
          </a:r>
          <a:endParaRPr lang="en-CA" sz="2200" kern="1200" dirty="0"/>
        </a:p>
      </dsp:txBody>
      <dsp:txXfrm>
        <a:off x="395265" y="1231190"/>
        <a:ext cx="2642639" cy="1675862"/>
      </dsp:txXfrm>
    </dsp:sp>
    <dsp:sp modelId="{672017FE-5452-4262-9FC8-ACC5C928597C}">
      <dsp:nvSpPr>
        <dsp:cNvPr id="0" name=""/>
        <dsp:cNvSpPr/>
      </dsp:nvSpPr>
      <dsp:spPr>
        <a:xfrm>
          <a:off x="1845592" y="1608178"/>
          <a:ext cx="3191055" cy="3191055"/>
        </a:xfrm>
        <a:prstGeom prst="leftCircularArrow">
          <a:avLst>
            <a:gd name="adj1" fmla="val 3599"/>
            <a:gd name="adj2" fmla="val 447546"/>
            <a:gd name="adj3" fmla="val 2223056"/>
            <a:gd name="adj4" fmla="val 9024489"/>
            <a:gd name="adj5" fmla="val 419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8C93951-FE23-4EAB-BEAD-9B4F0902C8CE}">
      <dsp:nvSpPr>
        <dsp:cNvPr id="0" name=""/>
        <dsp:cNvSpPr/>
      </dsp:nvSpPr>
      <dsp:spPr>
        <a:xfrm>
          <a:off x="941027" y="2959191"/>
          <a:ext cx="2441702" cy="97098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45720" rIns="68580" bIns="45720" numCol="1" spcCol="1270" anchor="ctr" anchorCtr="0">
          <a:noAutofit/>
        </a:bodyPr>
        <a:lstStyle/>
        <a:p>
          <a:pPr lvl="0" algn="ctr" defTabSz="1600200">
            <a:lnSpc>
              <a:spcPct val="90000"/>
            </a:lnSpc>
            <a:spcBef>
              <a:spcPct val="0"/>
            </a:spcBef>
            <a:spcAft>
              <a:spcPct val="35000"/>
            </a:spcAft>
          </a:pPr>
          <a:r>
            <a:rPr lang="en-CA" sz="3600" kern="1200" dirty="0" smtClean="0"/>
            <a:t>Goal </a:t>
          </a:r>
          <a:endParaRPr lang="en-CA" sz="3600" kern="1200" dirty="0"/>
        </a:p>
      </dsp:txBody>
      <dsp:txXfrm>
        <a:off x="969466" y="2987630"/>
        <a:ext cx="2384824" cy="914106"/>
      </dsp:txXfrm>
    </dsp:sp>
    <dsp:sp modelId="{7C2261AD-37C4-4F43-AC3A-AA74C3C25EAA}">
      <dsp:nvSpPr>
        <dsp:cNvPr id="0" name=""/>
        <dsp:cNvSpPr/>
      </dsp:nvSpPr>
      <dsp:spPr>
        <a:xfrm>
          <a:off x="3942068" y="1179052"/>
          <a:ext cx="2746915" cy="226563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t" anchorCtr="0">
          <a:noAutofit/>
        </a:bodyPr>
        <a:lstStyle/>
        <a:p>
          <a:pPr marL="228600" lvl="1" indent="-228600" algn="l" defTabSz="977900">
            <a:lnSpc>
              <a:spcPct val="90000"/>
            </a:lnSpc>
            <a:spcBef>
              <a:spcPct val="0"/>
            </a:spcBef>
            <a:spcAft>
              <a:spcPct val="15000"/>
            </a:spcAft>
            <a:buChar char="••"/>
          </a:pPr>
          <a:r>
            <a:rPr lang="en-CA" sz="2200" kern="1200" dirty="0" smtClean="0"/>
            <a:t>Studies an organization’s resolve and capacity to implement CBD </a:t>
          </a:r>
          <a:endParaRPr lang="en-CA" sz="2200" kern="1200" dirty="0"/>
        </a:p>
      </dsp:txBody>
      <dsp:txXfrm>
        <a:off x="3994206" y="1716682"/>
        <a:ext cx="2642639" cy="1675862"/>
      </dsp:txXfrm>
    </dsp:sp>
    <dsp:sp modelId="{D5FCA01C-F736-41E5-A124-48AA7B807947}">
      <dsp:nvSpPr>
        <dsp:cNvPr id="0" name=""/>
        <dsp:cNvSpPr/>
      </dsp:nvSpPr>
      <dsp:spPr>
        <a:xfrm>
          <a:off x="5435108" y="-260685"/>
          <a:ext cx="3527645" cy="3527645"/>
        </a:xfrm>
        <a:prstGeom prst="circularArrow">
          <a:avLst>
            <a:gd name="adj1" fmla="val 3255"/>
            <a:gd name="adj2" fmla="val 401548"/>
            <a:gd name="adj3" fmla="val 19422942"/>
            <a:gd name="adj4" fmla="val 12575511"/>
            <a:gd name="adj5" fmla="val 379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553E32B-8BBC-4E66-9C77-B84A1415EC28}">
      <dsp:nvSpPr>
        <dsp:cNvPr id="0" name=""/>
        <dsp:cNvSpPr/>
      </dsp:nvSpPr>
      <dsp:spPr>
        <a:xfrm>
          <a:off x="4552494" y="693560"/>
          <a:ext cx="2441702" cy="97098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45720" rIns="68580" bIns="45720" numCol="1" spcCol="1270" anchor="ctr" anchorCtr="0">
          <a:noAutofit/>
        </a:bodyPr>
        <a:lstStyle/>
        <a:p>
          <a:pPr lvl="0" algn="ctr" defTabSz="1600200">
            <a:lnSpc>
              <a:spcPct val="90000"/>
            </a:lnSpc>
            <a:spcBef>
              <a:spcPct val="0"/>
            </a:spcBef>
            <a:spcAft>
              <a:spcPct val="35000"/>
            </a:spcAft>
          </a:pPr>
          <a:r>
            <a:rPr lang="en-CA" sz="3600" kern="1200" dirty="0" smtClean="0"/>
            <a:t>Pillar </a:t>
          </a:r>
          <a:endParaRPr lang="en-CA" sz="3600" kern="1200" dirty="0"/>
        </a:p>
      </dsp:txBody>
      <dsp:txXfrm>
        <a:off x="4580933" y="721999"/>
        <a:ext cx="2384824" cy="914106"/>
      </dsp:txXfrm>
    </dsp:sp>
    <dsp:sp modelId="{D5299998-516A-46CC-85E6-B7AD1321293D}">
      <dsp:nvSpPr>
        <dsp:cNvPr id="0" name=""/>
        <dsp:cNvSpPr/>
      </dsp:nvSpPr>
      <dsp:spPr>
        <a:xfrm>
          <a:off x="7541010" y="1179052"/>
          <a:ext cx="2746915" cy="226563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228600" lvl="1" indent="-228600" algn="l" defTabSz="977900">
            <a:lnSpc>
              <a:spcPct val="90000"/>
            </a:lnSpc>
            <a:spcBef>
              <a:spcPct val="0"/>
            </a:spcBef>
            <a:spcAft>
              <a:spcPct val="15000"/>
            </a:spcAft>
            <a:buChar char="••"/>
          </a:pPr>
          <a:r>
            <a:rPr lang="en-CA" sz="2200" kern="1200" dirty="0" smtClean="0"/>
            <a:t>Understanding readiness factors can help to predict a successful implementation </a:t>
          </a:r>
          <a:endParaRPr lang="en-CA" sz="2200" kern="1200" dirty="0"/>
        </a:p>
      </dsp:txBody>
      <dsp:txXfrm>
        <a:off x="7593148" y="1231190"/>
        <a:ext cx="2642639" cy="1675862"/>
      </dsp:txXfrm>
    </dsp:sp>
    <dsp:sp modelId="{3D48FABC-CFD6-448D-83DB-B9B62C17968C}">
      <dsp:nvSpPr>
        <dsp:cNvPr id="0" name=""/>
        <dsp:cNvSpPr/>
      </dsp:nvSpPr>
      <dsp:spPr>
        <a:xfrm>
          <a:off x="8151435" y="2959191"/>
          <a:ext cx="2441702" cy="97098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45720" rIns="68580" bIns="45720" numCol="1" spcCol="1270" anchor="ctr" anchorCtr="0">
          <a:noAutofit/>
        </a:bodyPr>
        <a:lstStyle/>
        <a:p>
          <a:pPr lvl="0" algn="ctr" defTabSz="1600200">
            <a:lnSpc>
              <a:spcPct val="90000"/>
            </a:lnSpc>
            <a:spcBef>
              <a:spcPct val="0"/>
            </a:spcBef>
            <a:spcAft>
              <a:spcPct val="35000"/>
            </a:spcAft>
          </a:pPr>
          <a:r>
            <a:rPr lang="en-CA" sz="3600" kern="1200" dirty="0" smtClean="0"/>
            <a:t>Background </a:t>
          </a:r>
          <a:endParaRPr lang="en-CA" sz="3600" kern="1200" dirty="0"/>
        </a:p>
      </dsp:txBody>
      <dsp:txXfrm>
        <a:off x="8179874" y="2987630"/>
        <a:ext cx="2384824" cy="9141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0D5BFF-8F8E-4094-9217-BCCD15CB4A23}">
      <dsp:nvSpPr>
        <dsp:cNvPr id="0" name=""/>
        <dsp:cNvSpPr/>
      </dsp:nvSpPr>
      <dsp:spPr>
        <a:xfrm rot="5400000">
          <a:off x="-257612" y="260466"/>
          <a:ext cx="1717417" cy="120219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CA" sz="1900" kern="1200" dirty="0" smtClean="0"/>
            <a:t>Goal </a:t>
          </a:r>
          <a:endParaRPr lang="en-CA" sz="1900" kern="1200" dirty="0"/>
        </a:p>
      </dsp:txBody>
      <dsp:txXfrm rot="-5400000">
        <a:off x="1" y="603949"/>
        <a:ext cx="1202192" cy="515225"/>
      </dsp:txXfrm>
    </dsp:sp>
    <dsp:sp modelId="{991B6CE4-672E-420A-8495-3A722C8A5ED9}">
      <dsp:nvSpPr>
        <dsp:cNvPr id="0" name=""/>
        <dsp:cNvSpPr/>
      </dsp:nvSpPr>
      <dsp:spPr>
        <a:xfrm rot="5400000">
          <a:off x="5479753" y="-4274707"/>
          <a:ext cx="1116321" cy="967144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CA" sz="2200" kern="1200" dirty="0" smtClean="0"/>
            <a:t>To understand the influence of local contexts, adaptations, and innovations</a:t>
          </a:r>
          <a:endParaRPr lang="en-CA" sz="2200" kern="1200" dirty="0"/>
        </a:p>
      </dsp:txBody>
      <dsp:txXfrm rot="-5400000">
        <a:off x="1202192" y="57348"/>
        <a:ext cx="9616949" cy="1007333"/>
      </dsp:txXfrm>
    </dsp:sp>
    <dsp:sp modelId="{886AC072-E7E8-4890-BCC5-9B9F9D050A74}">
      <dsp:nvSpPr>
        <dsp:cNvPr id="0" name=""/>
        <dsp:cNvSpPr/>
      </dsp:nvSpPr>
      <dsp:spPr>
        <a:xfrm rot="5400000">
          <a:off x="-257612" y="1785111"/>
          <a:ext cx="1717417" cy="120219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CA" sz="1900" kern="1200" dirty="0" smtClean="0"/>
            <a:t>Pillar </a:t>
          </a:r>
          <a:endParaRPr lang="en-CA" sz="1900" kern="1200" dirty="0"/>
        </a:p>
      </dsp:txBody>
      <dsp:txXfrm rot="-5400000">
        <a:off x="1" y="2128594"/>
        <a:ext cx="1202192" cy="515225"/>
      </dsp:txXfrm>
    </dsp:sp>
    <dsp:sp modelId="{94CE0007-151F-4160-9FBB-FDC1B882969F}">
      <dsp:nvSpPr>
        <dsp:cNvPr id="0" name=""/>
        <dsp:cNvSpPr/>
      </dsp:nvSpPr>
      <dsp:spPr>
        <a:xfrm rot="5400000">
          <a:off x="5479753" y="-2750061"/>
          <a:ext cx="1116321" cy="967144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CA" sz="2200" kern="1200" dirty="0" smtClean="0"/>
            <a:t>Fidelity is the extent to which critical components of CBD are present in a program</a:t>
          </a:r>
          <a:endParaRPr lang="en-CA" sz="2200" kern="1200" dirty="0"/>
        </a:p>
        <a:p>
          <a:pPr marL="228600" lvl="1" indent="-228600" algn="l" defTabSz="977900">
            <a:lnSpc>
              <a:spcPct val="90000"/>
            </a:lnSpc>
            <a:spcBef>
              <a:spcPct val="0"/>
            </a:spcBef>
            <a:spcAft>
              <a:spcPct val="15000"/>
            </a:spcAft>
            <a:buChar char="••"/>
          </a:pPr>
          <a:r>
            <a:rPr lang="en-CA" sz="2200" kern="1200" dirty="0" smtClean="0"/>
            <a:t>Integrity is the extent to which implementation embodies key qualities of CBD </a:t>
          </a:r>
          <a:endParaRPr lang="en-CA" sz="2200" kern="1200" dirty="0"/>
        </a:p>
      </dsp:txBody>
      <dsp:txXfrm rot="-5400000">
        <a:off x="1202192" y="1581994"/>
        <a:ext cx="9616949" cy="1007333"/>
      </dsp:txXfrm>
    </dsp:sp>
    <dsp:sp modelId="{041A1320-A158-467C-ADC0-0225E90D82BE}">
      <dsp:nvSpPr>
        <dsp:cNvPr id="0" name=""/>
        <dsp:cNvSpPr/>
      </dsp:nvSpPr>
      <dsp:spPr>
        <a:xfrm rot="5400000">
          <a:off x="-257612" y="3312608"/>
          <a:ext cx="1717417" cy="1202192"/>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CA" sz="1900" kern="1200" dirty="0" smtClean="0"/>
            <a:t>Background</a:t>
          </a:r>
          <a:endParaRPr lang="en-CA" sz="1900" kern="1200" dirty="0"/>
        </a:p>
      </dsp:txBody>
      <dsp:txXfrm rot="-5400000">
        <a:off x="1" y="3656091"/>
        <a:ext cx="1202192" cy="515225"/>
      </dsp:txXfrm>
    </dsp:sp>
    <dsp:sp modelId="{088F3ADA-3450-4785-B180-68F7670211ED}">
      <dsp:nvSpPr>
        <dsp:cNvPr id="0" name=""/>
        <dsp:cNvSpPr/>
      </dsp:nvSpPr>
      <dsp:spPr>
        <a:xfrm rot="5400000">
          <a:off x="5479753" y="-1225416"/>
          <a:ext cx="1116321" cy="9671443"/>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CA" sz="2200" kern="1200" dirty="0" smtClean="0"/>
            <a:t>Allows for an understanding of the flexibility in implementation and variability between sites, while understanding if there is a point this flexibility compromises the fundamental principles of CBD </a:t>
          </a:r>
          <a:endParaRPr lang="en-CA" sz="2200" kern="1200" dirty="0"/>
        </a:p>
      </dsp:txBody>
      <dsp:txXfrm rot="-5400000">
        <a:off x="1202192" y="3106639"/>
        <a:ext cx="9616949" cy="100733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AC24A8-01FD-4FDC-97C5-66AB36BC7D19}">
      <dsp:nvSpPr>
        <dsp:cNvPr id="0" name=""/>
        <dsp:cNvSpPr/>
      </dsp:nvSpPr>
      <dsp:spPr>
        <a:xfrm>
          <a:off x="0" y="3607160"/>
          <a:ext cx="10660692"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71FBC8E-8AAE-4099-BCA4-16797A757489}">
      <dsp:nvSpPr>
        <dsp:cNvPr id="0" name=""/>
        <dsp:cNvSpPr/>
      </dsp:nvSpPr>
      <dsp:spPr>
        <a:xfrm>
          <a:off x="0" y="2057827"/>
          <a:ext cx="10660692"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0180C7D-1283-4914-9A6A-9616CD934857}">
      <dsp:nvSpPr>
        <dsp:cNvPr id="0" name=""/>
        <dsp:cNvSpPr/>
      </dsp:nvSpPr>
      <dsp:spPr>
        <a:xfrm>
          <a:off x="0" y="508494"/>
          <a:ext cx="10660692" cy="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40362CA-A403-4EDE-B5FA-B03118DE0BEE}">
      <dsp:nvSpPr>
        <dsp:cNvPr id="0" name=""/>
        <dsp:cNvSpPr/>
      </dsp:nvSpPr>
      <dsp:spPr>
        <a:xfrm>
          <a:off x="2771780" y="566"/>
          <a:ext cx="7888912" cy="5079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435" tIns="51435" rIns="51435" bIns="51435" numCol="1" spcCol="1270" anchor="b" anchorCtr="0">
          <a:noAutofit/>
        </a:bodyPr>
        <a:lstStyle/>
        <a:p>
          <a:pPr lvl="0" algn="l" defTabSz="1200150">
            <a:lnSpc>
              <a:spcPct val="90000"/>
            </a:lnSpc>
            <a:spcBef>
              <a:spcPct val="0"/>
            </a:spcBef>
            <a:spcAft>
              <a:spcPct val="35000"/>
            </a:spcAft>
          </a:pPr>
          <a:r>
            <a:rPr lang="en-CA" sz="2700" kern="1200" dirty="0" smtClean="0"/>
            <a:t> </a:t>
          </a:r>
          <a:endParaRPr lang="en-CA" sz="2700" kern="1200" dirty="0"/>
        </a:p>
      </dsp:txBody>
      <dsp:txXfrm>
        <a:off x="2771780" y="566"/>
        <a:ext cx="7888912" cy="507928"/>
      </dsp:txXfrm>
    </dsp:sp>
    <dsp:sp modelId="{ECA33289-30E1-4F33-A9FD-DA98EE060086}">
      <dsp:nvSpPr>
        <dsp:cNvPr id="0" name=""/>
        <dsp:cNvSpPr/>
      </dsp:nvSpPr>
      <dsp:spPr>
        <a:xfrm>
          <a:off x="0" y="566"/>
          <a:ext cx="2771780" cy="507928"/>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51435" rIns="51435" bIns="51435" numCol="1" spcCol="1270" anchor="ctr" anchorCtr="0">
          <a:noAutofit/>
        </a:bodyPr>
        <a:lstStyle/>
        <a:p>
          <a:pPr lvl="0" algn="ctr" defTabSz="1200150">
            <a:lnSpc>
              <a:spcPct val="90000"/>
            </a:lnSpc>
            <a:spcBef>
              <a:spcPct val="0"/>
            </a:spcBef>
            <a:spcAft>
              <a:spcPct val="35000"/>
            </a:spcAft>
          </a:pPr>
          <a:r>
            <a:rPr lang="en-CA" sz="2700" kern="1200" dirty="0" smtClean="0"/>
            <a:t>Goal</a:t>
          </a:r>
          <a:endParaRPr lang="en-CA" sz="2700" kern="1200" dirty="0"/>
        </a:p>
      </dsp:txBody>
      <dsp:txXfrm>
        <a:off x="24799" y="25365"/>
        <a:ext cx="2722182" cy="483129"/>
      </dsp:txXfrm>
    </dsp:sp>
    <dsp:sp modelId="{BC73EE5A-BFF7-46A3-9FF9-BE32A49D3736}">
      <dsp:nvSpPr>
        <dsp:cNvPr id="0" name=""/>
        <dsp:cNvSpPr/>
      </dsp:nvSpPr>
      <dsp:spPr>
        <a:xfrm>
          <a:off x="0" y="508494"/>
          <a:ext cx="10660692" cy="1016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435" tIns="51435" rIns="51435" bIns="51435" numCol="1" spcCol="1270" anchor="ctr" anchorCtr="0">
          <a:noAutofit/>
        </a:bodyPr>
        <a:lstStyle/>
        <a:p>
          <a:pPr marL="228600" lvl="1" indent="-228600" algn="l" defTabSz="933450">
            <a:lnSpc>
              <a:spcPct val="90000"/>
            </a:lnSpc>
            <a:spcBef>
              <a:spcPct val="0"/>
            </a:spcBef>
            <a:spcAft>
              <a:spcPct val="15000"/>
            </a:spcAft>
            <a:buChar char="••"/>
          </a:pPr>
          <a:r>
            <a:rPr lang="en-CA" sz="2100" kern="1200" dirty="0" smtClean="0"/>
            <a:t>To build an evidence base of the impact of CBD-RE over time </a:t>
          </a:r>
          <a:endParaRPr lang="en-CA" sz="2100" kern="1200" dirty="0"/>
        </a:p>
      </dsp:txBody>
      <dsp:txXfrm>
        <a:off x="0" y="508494"/>
        <a:ext cx="10660692" cy="1016008"/>
      </dsp:txXfrm>
    </dsp:sp>
    <dsp:sp modelId="{AAD3D320-6936-403F-8F8A-D9025C8597C5}">
      <dsp:nvSpPr>
        <dsp:cNvPr id="0" name=""/>
        <dsp:cNvSpPr/>
      </dsp:nvSpPr>
      <dsp:spPr>
        <a:xfrm>
          <a:off x="2771780" y="1549899"/>
          <a:ext cx="7888912" cy="5079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435" tIns="51435" rIns="51435" bIns="51435" numCol="1" spcCol="1270" anchor="b" anchorCtr="0">
          <a:noAutofit/>
        </a:bodyPr>
        <a:lstStyle/>
        <a:p>
          <a:pPr lvl="0" algn="l" defTabSz="1200150">
            <a:lnSpc>
              <a:spcPct val="90000"/>
            </a:lnSpc>
            <a:spcBef>
              <a:spcPct val="0"/>
            </a:spcBef>
            <a:spcAft>
              <a:spcPct val="35000"/>
            </a:spcAft>
          </a:pPr>
          <a:r>
            <a:rPr lang="en-CA" sz="2700" kern="1200" dirty="0" smtClean="0"/>
            <a:t> </a:t>
          </a:r>
          <a:endParaRPr lang="en-CA" sz="2700" kern="1200" dirty="0"/>
        </a:p>
      </dsp:txBody>
      <dsp:txXfrm>
        <a:off x="2771780" y="1549899"/>
        <a:ext cx="7888912" cy="507928"/>
      </dsp:txXfrm>
    </dsp:sp>
    <dsp:sp modelId="{2E916397-1202-4652-AFB7-8370902F2506}">
      <dsp:nvSpPr>
        <dsp:cNvPr id="0" name=""/>
        <dsp:cNvSpPr/>
      </dsp:nvSpPr>
      <dsp:spPr>
        <a:xfrm>
          <a:off x="0" y="1549899"/>
          <a:ext cx="2771780" cy="507928"/>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51435" rIns="51435" bIns="51435" numCol="1" spcCol="1270" anchor="ctr" anchorCtr="0">
          <a:noAutofit/>
        </a:bodyPr>
        <a:lstStyle/>
        <a:p>
          <a:pPr lvl="0" algn="ctr" defTabSz="1200150">
            <a:lnSpc>
              <a:spcPct val="90000"/>
            </a:lnSpc>
            <a:spcBef>
              <a:spcPct val="0"/>
            </a:spcBef>
            <a:spcAft>
              <a:spcPct val="35000"/>
            </a:spcAft>
          </a:pPr>
          <a:r>
            <a:rPr lang="en-CA" sz="2700" kern="1200" dirty="0" smtClean="0"/>
            <a:t>Pillar</a:t>
          </a:r>
          <a:endParaRPr lang="en-CA" sz="2700" kern="1200" dirty="0"/>
        </a:p>
      </dsp:txBody>
      <dsp:txXfrm>
        <a:off x="24799" y="1574698"/>
        <a:ext cx="2722182" cy="483129"/>
      </dsp:txXfrm>
    </dsp:sp>
    <dsp:sp modelId="{1355D737-D20A-475D-8DB7-F588DD27730E}">
      <dsp:nvSpPr>
        <dsp:cNvPr id="0" name=""/>
        <dsp:cNvSpPr/>
      </dsp:nvSpPr>
      <dsp:spPr>
        <a:xfrm>
          <a:off x="0" y="2057827"/>
          <a:ext cx="10660692" cy="1016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435" tIns="51435" rIns="51435" bIns="51435" numCol="1" spcCol="1270" anchor="ctr" anchorCtr="0">
          <a:noAutofit/>
        </a:bodyPr>
        <a:lstStyle/>
        <a:p>
          <a:pPr marL="228600" lvl="1" indent="-228600" algn="l" defTabSz="933450">
            <a:lnSpc>
              <a:spcPct val="90000"/>
            </a:lnSpc>
            <a:spcBef>
              <a:spcPct val="0"/>
            </a:spcBef>
            <a:spcAft>
              <a:spcPct val="15000"/>
            </a:spcAft>
            <a:buChar char="••"/>
          </a:pPr>
          <a:r>
            <a:rPr lang="en-CA" sz="2100" kern="1200" dirty="0" smtClean="0"/>
            <a:t>Examining outcomes will involve looking at outcomes over time, throughout and after the implementation of CBD. </a:t>
          </a:r>
          <a:endParaRPr lang="en-CA" sz="2100" kern="1200" dirty="0"/>
        </a:p>
      </dsp:txBody>
      <dsp:txXfrm>
        <a:off x="0" y="2057827"/>
        <a:ext cx="10660692" cy="1016008"/>
      </dsp:txXfrm>
    </dsp:sp>
    <dsp:sp modelId="{E0026EEC-D3D7-49D9-850B-53027381305B}">
      <dsp:nvSpPr>
        <dsp:cNvPr id="0" name=""/>
        <dsp:cNvSpPr/>
      </dsp:nvSpPr>
      <dsp:spPr>
        <a:xfrm>
          <a:off x="2771780" y="3099232"/>
          <a:ext cx="7888912" cy="5079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435" tIns="51435" rIns="51435" bIns="51435" numCol="1" spcCol="1270" anchor="b" anchorCtr="0">
          <a:noAutofit/>
        </a:bodyPr>
        <a:lstStyle/>
        <a:p>
          <a:pPr lvl="0" algn="l" defTabSz="1200150">
            <a:lnSpc>
              <a:spcPct val="90000"/>
            </a:lnSpc>
            <a:spcBef>
              <a:spcPct val="0"/>
            </a:spcBef>
            <a:spcAft>
              <a:spcPct val="35000"/>
            </a:spcAft>
          </a:pPr>
          <a:r>
            <a:rPr lang="en-CA" sz="2700" kern="1200" dirty="0" smtClean="0"/>
            <a:t> </a:t>
          </a:r>
          <a:endParaRPr lang="en-CA" sz="2700" kern="1200" dirty="0"/>
        </a:p>
      </dsp:txBody>
      <dsp:txXfrm>
        <a:off x="2771780" y="3099232"/>
        <a:ext cx="7888912" cy="507928"/>
      </dsp:txXfrm>
    </dsp:sp>
    <dsp:sp modelId="{A27A58B1-210D-4C93-838B-522A581BB386}">
      <dsp:nvSpPr>
        <dsp:cNvPr id="0" name=""/>
        <dsp:cNvSpPr/>
      </dsp:nvSpPr>
      <dsp:spPr>
        <a:xfrm>
          <a:off x="0" y="3099232"/>
          <a:ext cx="2771780" cy="507928"/>
        </a:xfrm>
        <a:prstGeom prst="round2SameRect">
          <a:avLst>
            <a:gd name="adj1" fmla="val 16670"/>
            <a:gd name="adj2" fmla="val 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51435" rIns="51435" bIns="51435" numCol="1" spcCol="1270" anchor="ctr" anchorCtr="0">
          <a:noAutofit/>
        </a:bodyPr>
        <a:lstStyle/>
        <a:p>
          <a:pPr lvl="0" algn="ctr" defTabSz="1200150">
            <a:lnSpc>
              <a:spcPct val="90000"/>
            </a:lnSpc>
            <a:spcBef>
              <a:spcPct val="0"/>
            </a:spcBef>
            <a:spcAft>
              <a:spcPct val="35000"/>
            </a:spcAft>
          </a:pPr>
          <a:r>
            <a:rPr lang="en-CA" sz="2700" kern="1200" dirty="0" smtClean="0"/>
            <a:t>Background</a:t>
          </a:r>
          <a:endParaRPr lang="en-CA" sz="2700" kern="1200" dirty="0"/>
        </a:p>
      </dsp:txBody>
      <dsp:txXfrm>
        <a:off x="24799" y="3124031"/>
        <a:ext cx="2722182" cy="483129"/>
      </dsp:txXfrm>
    </dsp:sp>
    <dsp:sp modelId="{D46E260E-0EF4-48BA-B530-EB1CA5EAD05E}">
      <dsp:nvSpPr>
        <dsp:cNvPr id="0" name=""/>
        <dsp:cNvSpPr/>
      </dsp:nvSpPr>
      <dsp:spPr>
        <a:xfrm>
          <a:off x="0" y="3607160"/>
          <a:ext cx="10660692" cy="1016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435" tIns="51435" rIns="51435" bIns="51435" numCol="1" spcCol="1270" anchor="t" anchorCtr="0">
          <a:noAutofit/>
        </a:bodyPr>
        <a:lstStyle/>
        <a:p>
          <a:pPr marL="228600" lvl="1" indent="-228600" algn="l" defTabSz="933450">
            <a:lnSpc>
              <a:spcPct val="90000"/>
            </a:lnSpc>
            <a:spcBef>
              <a:spcPct val="0"/>
            </a:spcBef>
            <a:spcAft>
              <a:spcPct val="15000"/>
            </a:spcAft>
            <a:buChar char="••"/>
          </a:pPr>
          <a:r>
            <a:rPr lang="en-CA" sz="2100" kern="1200" dirty="0" smtClean="0"/>
            <a:t>Collecting outcomes will create rich understandings about CBD, which can enhance our understanding of CBD and how it can be made to work most effectively. </a:t>
          </a:r>
          <a:endParaRPr lang="en-CA" sz="2100" kern="1200" dirty="0"/>
        </a:p>
      </dsp:txBody>
      <dsp:txXfrm>
        <a:off x="0" y="3607160"/>
        <a:ext cx="10660692" cy="101600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92A69E-8F97-A349-9B8A-A00E6249AC0C}" type="datetimeFigureOut">
              <a:rPr lang="en-US" smtClean="0"/>
              <a:t>1/20/2020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9E6494-AFFC-FE46-8CA3-2FC26414D6E0}" type="slidenum">
              <a:rPr lang="en-US" smtClean="0"/>
              <a:t>‹#›</a:t>
            </a:fld>
            <a:endParaRPr lang="en-US"/>
          </a:p>
        </p:txBody>
      </p:sp>
    </p:spTree>
    <p:extLst>
      <p:ext uri="{BB962C8B-B14F-4D97-AF65-F5344CB8AC3E}">
        <p14:creationId xmlns:p14="http://schemas.microsoft.com/office/powerpoint/2010/main" val="3694052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000" dirty="0" smtClean="0"/>
              <a:t>This logic models</a:t>
            </a:r>
            <a:r>
              <a:rPr lang="en-CA" sz="1000" baseline="0" dirty="0" smtClean="0"/>
              <a:t> shows how CBD is supposed to work, and how various initiatives come together to facilitate the adoption and implementation of the CBD model. Implementation should then lead to programs aligning to support the progressive development of competencies, which then lead to short, medium, and long-term goals, and eventually to the strategic goal. </a:t>
            </a:r>
          </a:p>
          <a:p>
            <a:endParaRPr lang="en-CA" sz="1000" baseline="0" dirty="0" smtClean="0"/>
          </a:p>
          <a:p>
            <a:r>
              <a:rPr lang="en-CA" sz="1000" baseline="0" dirty="0" smtClean="0"/>
              <a:t>To help guide the program evaluation, and CBD-RE Program Evaluation framework has also been drafted. </a:t>
            </a:r>
          </a:p>
          <a:p>
            <a:endParaRPr lang="en-CA" sz="1000" baseline="0" dirty="0" smtClean="0"/>
          </a:p>
          <a:p>
            <a:r>
              <a:rPr lang="en-CA" sz="1000" baseline="0" dirty="0" smtClean="0"/>
              <a:t>(Goals of the framework are on the next slide). </a:t>
            </a:r>
            <a:endParaRPr lang="en-CA" sz="1000" dirty="0"/>
          </a:p>
        </p:txBody>
      </p:sp>
      <p:sp>
        <p:nvSpPr>
          <p:cNvPr id="4" name="Slide Number Placeholder 3"/>
          <p:cNvSpPr>
            <a:spLocks noGrp="1"/>
          </p:cNvSpPr>
          <p:nvPr>
            <p:ph type="sldNum" sz="quarter" idx="10"/>
          </p:nvPr>
        </p:nvSpPr>
        <p:spPr/>
        <p:txBody>
          <a:bodyPr/>
          <a:lstStyle/>
          <a:p>
            <a:fld id="{2D9E6494-AFFC-FE46-8CA3-2FC26414D6E0}" type="slidenum">
              <a:rPr lang="en-US" smtClean="0"/>
              <a:t>4</a:t>
            </a:fld>
            <a:endParaRPr lang="en-US"/>
          </a:p>
        </p:txBody>
      </p:sp>
    </p:spTree>
    <p:extLst>
      <p:ext uri="{BB962C8B-B14F-4D97-AF65-F5344CB8AC3E}">
        <p14:creationId xmlns:p14="http://schemas.microsoft.com/office/powerpoint/2010/main" val="4176104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000" dirty="0" smtClean="0"/>
              <a:t>The goals of the CBD Program Evaluation, as outlined in the CBD Program Evaluation Framework,</a:t>
            </a:r>
            <a:r>
              <a:rPr lang="en-CA" sz="1000" baseline="0" dirty="0" smtClean="0"/>
              <a:t> are shown here. These goals are then linked to the three pillars of the evaluation, which are used to form PE initiatives and studies. </a:t>
            </a:r>
          </a:p>
          <a:p>
            <a:endParaRPr lang="en-CA" sz="1000" baseline="0" dirty="0" smtClean="0"/>
          </a:p>
          <a:p>
            <a:r>
              <a:rPr lang="en-CA" sz="1000" baseline="0" dirty="0" smtClean="0"/>
              <a:t>Goal 1: To foster successful implementation of CBD-RE</a:t>
            </a:r>
          </a:p>
          <a:p>
            <a:pPr marL="171450" indent="-171450">
              <a:buFont typeface="Arial" panose="020B0604020202020204" pitchFamily="34" charset="0"/>
              <a:buChar char="•"/>
            </a:pPr>
            <a:r>
              <a:rPr lang="en-CA" sz="1000" baseline="0" dirty="0" smtClean="0"/>
              <a:t>This goal is linked to the Readiness to Implement pillar</a:t>
            </a:r>
          </a:p>
          <a:p>
            <a:pPr marL="171450" indent="-171450">
              <a:buFont typeface="Arial" panose="020B0604020202020204" pitchFamily="34" charset="0"/>
              <a:buChar char="•"/>
            </a:pPr>
            <a:r>
              <a:rPr lang="en-CA" sz="1000" baseline="0" dirty="0" smtClean="0"/>
              <a:t>Readiness to implement is an organization’s resolve and capacity to implement CBD. </a:t>
            </a:r>
          </a:p>
          <a:p>
            <a:pPr marL="171450" indent="-171450">
              <a:buFont typeface="Arial" panose="020B0604020202020204" pitchFamily="34" charset="0"/>
              <a:buChar char="•"/>
            </a:pPr>
            <a:r>
              <a:rPr lang="en-CA" sz="1000" baseline="0" dirty="0" smtClean="0"/>
              <a:t>This pillar will help us understand the factors that enable or inhibit a successful implementation, which can then help predict a successful implementation, aiding programs that are implementing in the future. </a:t>
            </a:r>
          </a:p>
          <a:p>
            <a:pPr marL="0" indent="0">
              <a:buFont typeface="Arial" panose="020B0604020202020204" pitchFamily="34" charset="0"/>
              <a:buNone/>
            </a:pPr>
            <a:endParaRPr lang="en-CA" sz="1000" baseline="0" dirty="0" smtClean="0"/>
          </a:p>
          <a:p>
            <a:pPr marL="0" indent="0">
              <a:buFont typeface="Arial" panose="020B0604020202020204" pitchFamily="34" charset="0"/>
              <a:buNone/>
            </a:pPr>
            <a:r>
              <a:rPr lang="en-CA" sz="1000" baseline="0" dirty="0" smtClean="0"/>
              <a:t>Goal 2: To understand the influence of local contexts, adaptations, and innovations </a:t>
            </a:r>
          </a:p>
          <a:p>
            <a:pPr marL="171450" indent="-171450">
              <a:buFont typeface="Arial" panose="020B0604020202020204" pitchFamily="34" charset="0"/>
              <a:buChar char="•"/>
            </a:pPr>
            <a:r>
              <a:rPr lang="en-CA" sz="1000" baseline="0" dirty="0" smtClean="0"/>
              <a:t>This goal is linked to the Fidelity and Integrity of Implementation pillar </a:t>
            </a:r>
          </a:p>
          <a:p>
            <a:pPr marL="171450" indent="-171450">
              <a:buFont typeface="Arial" panose="020B0604020202020204" pitchFamily="34" charset="0"/>
              <a:buChar char="•"/>
            </a:pPr>
            <a:r>
              <a:rPr lang="en-CA" sz="1000" baseline="0" dirty="0" smtClean="0"/>
              <a:t>Fidelity of implementation is the extent to which critical components of CBD are present in a program, and integrity of implementation is the extent to which implementation embodies key qualities of CBD </a:t>
            </a:r>
          </a:p>
          <a:p>
            <a:pPr marL="171450" indent="-171450">
              <a:buFont typeface="Arial" panose="020B0604020202020204" pitchFamily="34" charset="0"/>
              <a:buChar char="•"/>
            </a:pPr>
            <a:r>
              <a:rPr lang="en-CA" sz="1000" baseline="0" dirty="0" smtClean="0"/>
              <a:t>This pillar will help us understand the variability between sites due to local context, and will allow for flexibility in implementation of CBD while also understanding if there is a point in this flexibility where the fundamental principles of CBD are compromised. </a:t>
            </a:r>
          </a:p>
          <a:p>
            <a:pPr marL="0" indent="0">
              <a:buFont typeface="Arial" panose="020B0604020202020204" pitchFamily="34" charset="0"/>
              <a:buNone/>
            </a:pPr>
            <a:endParaRPr lang="en-CA" sz="1000" baseline="0" dirty="0" smtClean="0"/>
          </a:p>
          <a:p>
            <a:pPr marL="0" indent="0">
              <a:buFont typeface="Arial" panose="020B0604020202020204" pitchFamily="34" charset="0"/>
              <a:buNone/>
            </a:pPr>
            <a:r>
              <a:rPr lang="en-CA" sz="1000" baseline="0" dirty="0" smtClean="0"/>
              <a:t>Goal 3: To build an evidence base of the impact of CBD over time </a:t>
            </a:r>
          </a:p>
          <a:p>
            <a:pPr marL="171450" indent="-171450">
              <a:buFont typeface="Arial" panose="020B0604020202020204" pitchFamily="34" charset="0"/>
              <a:buChar char="•"/>
            </a:pPr>
            <a:r>
              <a:rPr lang="en-CA" sz="1000" baseline="0" dirty="0" smtClean="0"/>
              <a:t>This goal is linked to the outcomes pillar</a:t>
            </a:r>
          </a:p>
          <a:p>
            <a:pPr marL="171450" indent="-171450">
              <a:buFont typeface="Arial" panose="020B0604020202020204" pitchFamily="34" charset="0"/>
              <a:buChar char="•"/>
            </a:pPr>
            <a:r>
              <a:rPr lang="en-CA" sz="1000" baseline="0" dirty="0" smtClean="0"/>
              <a:t>The outcomes pillar will examine short, medium, and long-term outcomes of CBD, as well as unexpected outcomes </a:t>
            </a:r>
          </a:p>
          <a:p>
            <a:pPr marL="171450" indent="-171450">
              <a:buFont typeface="Arial" panose="020B0604020202020204" pitchFamily="34" charset="0"/>
              <a:buChar char="•"/>
            </a:pPr>
            <a:r>
              <a:rPr lang="en-CA" sz="1000" baseline="0" dirty="0" smtClean="0"/>
              <a:t>This pillar will help to build an evidence base of the impacts of CBD, and will allow us to adjust CBD if it is not meeting its intended outcomes </a:t>
            </a:r>
          </a:p>
        </p:txBody>
      </p:sp>
      <p:sp>
        <p:nvSpPr>
          <p:cNvPr id="4" name="Slide Number Placeholder 3"/>
          <p:cNvSpPr>
            <a:spLocks noGrp="1"/>
          </p:cNvSpPr>
          <p:nvPr>
            <p:ph type="sldNum" sz="quarter" idx="10"/>
          </p:nvPr>
        </p:nvSpPr>
        <p:spPr/>
        <p:txBody>
          <a:bodyPr/>
          <a:lstStyle/>
          <a:p>
            <a:fld id="{2D9E6494-AFFC-FE46-8CA3-2FC26414D6E0}" type="slidenum">
              <a:rPr lang="en-US" smtClean="0"/>
              <a:t>5</a:t>
            </a:fld>
            <a:endParaRPr lang="en-US"/>
          </a:p>
        </p:txBody>
      </p:sp>
    </p:spTree>
    <p:extLst>
      <p:ext uri="{BB962C8B-B14F-4D97-AF65-F5344CB8AC3E}">
        <p14:creationId xmlns:p14="http://schemas.microsoft.com/office/powerpoint/2010/main" val="11239969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15DD9E0-B3ED-724F-9028-69BE23880944}"/>
              </a:ext>
            </a:extLst>
          </p:cNvPr>
          <p:cNvSpPr>
            <a:spLocks noGrp="1"/>
          </p:cNvSpPr>
          <p:nvPr>
            <p:ph type="ctrTitle"/>
          </p:nvPr>
        </p:nvSpPr>
        <p:spPr>
          <a:xfrm>
            <a:off x="6043353" y="872979"/>
            <a:ext cx="5652927" cy="1986597"/>
          </a:xfrm>
          <a:prstGeom prst="rect">
            <a:avLst/>
          </a:prstGeom>
        </p:spPr>
        <p:txBody>
          <a:bodyPr anchor="b">
            <a:noAutofit/>
          </a:bodyPr>
          <a:lstStyle>
            <a:lvl1pPr algn="l">
              <a:defRPr sz="5400" baseline="0">
                <a:solidFill>
                  <a:schemeClr val="tx2"/>
                </a:solidFill>
                <a:latin typeface="+mj-lt"/>
              </a:defRPr>
            </a:lvl1pPr>
          </a:lstStyle>
          <a:p>
            <a:r>
              <a:rPr lang="en-US" dirty="0"/>
              <a:t>Click to edit Master title style</a:t>
            </a:r>
          </a:p>
        </p:txBody>
      </p:sp>
      <p:sp>
        <p:nvSpPr>
          <p:cNvPr id="3" name="Subtitle 2">
            <a:extLst>
              <a:ext uri="{FF2B5EF4-FFF2-40B4-BE49-F238E27FC236}">
                <a16:creationId xmlns="" xmlns:a16="http://schemas.microsoft.com/office/drawing/2014/main" id="{4D708D59-5533-984A-ABC7-8D0F7571CAFA}"/>
              </a:ext>
            </a:extLst>
          </p:cNvPr>
          <p:cNvSpPr>
            <a:spLocks noGrp="1"/>
          </p:cNvSpPr>
          <p:nvPr>
            <p:ph type="subTitle" idx="1"/>
          </p:nvPr>
        </p:nvSpPr>
        <p:spPr>
          <a:xfrm>
            <a:off x="6043354" y="2859576"/>
            <a:ext cx="5652926" cy="1014298"/>
          </a:xfrm>
          <a:prstGeom prst="rect">
            <a:avLst/>
          </a:prstGeom>
        </p:spPr>
        <p:txBody>
          <a:bodyPr>
            <a:noAutofit/>
          </a:bodyPr>
          <a:lstStyle>
            <a:lvl1pPr marL="0" indent="0" algn="l">
              <a:buNone/>
              <a:defRPr sz="2800" b="1">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5" name="Picture 4">
            <a:extLst>
              <a:ext uri="{FF2B5EF4-FFF2-40B4-BE49-F238E27FC236}">
                <a16:creationId xmlns="" xmlns:a16="http://schemas.microsoft.com/office/drawing/2014/main" id="{C7C9A4B9-2D6F-B744-9793-7FA2200A0F4B}"/>
              </a:ext>
            </a:extLst>
          </p:cNvPr>
          <p:cNvPicPr>
            <a:picLocks noChangeAspect="1"/>
          </p:cNvPicPr>
          <p:nvPr userDrawn="1"/>
        </p:nvPicPr>
        <p:blipFill>
          <a:blip r:embed="rId2"/>
          <a:stretch>
            <a:fillRect/>
          </a:stretch>
        </p:blipFill>
        <p:spPr>
          <a:xfrm>
            <a:off x="6043352" y="5172126"/>
            <a:ext cx="2249424" cy="989330"/>
          </a:xfrm>
          <a:prstGeom prst="rect">
            <a:avLst/>
          </a:prstGeom>
        </p:spPr>
      </p:pic>
      <p:sp>
        <p:nvSpPr>
          <p:cNvPr id="9" name="TextBox 10">
            <a:extLst>
              <a:ext uri="{FF2B5EF4-FFF2-40B4-BE49-F238E27FC236}">
                <a16:creationId xmlns="" xmlns:a16="http://schemas.microsoft.com/office/drawing/2014/main" id="{BE7DEA5C-B7FD-BD4B-9ABC-37ED1E0B54FB}"/>
              </a:ext>
            </a:extLst>
          </p:cNvPr>
          <p:cNvSpPr txBox="1"/>
          <p:nvPr userDrawn="1"/>
        </p:nvSpPr>
        <p:spPr>
          <a:xfrm>
            <a:off x="6043354" y="3666011"/>
            <a:ext cx="665017" cy="46166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0000"/>
              </a:lnSpc>
              <a:spcAft>
                <a:spcPts val="600"/>
              </a:spcAft>
            </a:pPr>
            <a:r>
              <a:rPr lang="en-US" sz="2400" b="1" dirty="0">
                <a:solidFill>
                  <a:schemeClr val="accent4"/>
                </a:solidFill>
              </a:rPr>
              <a:t>•••</a:t>
            </a:r>
          </a:p>
        </p:txBody>
      </p:sp>
      <p:pic>
        <p:nvPicPr>
          <p:cNvPr id="7" name="Picture 6">
            <a:extLst>
              <a:ext uri="{FF2B5EF4-FFF2-40B4-BE49-F238E27FC236}">
                <a16:creationId xmlns="" xmlns:a16="http://schemas.microsoft.com/office/drawing/2014/main" id="{14E4C285-2228-A046-BE92-7D02FF759A0C}"/>
              </a:ext>
            </a:extLst>
          </p:cNvPr>
          <p:cNvPicPr>
            <a:picLocks noChangeAspect="1"/>
          </p:cNvPicPr>
          <p:nvPr userDrawn="1"/>
        </p:nvPicPr>
        <p:blipFill>
          <a:blip r:embed="rId3"/>
          <a:stretch>
            <a:fillRect/>
          </a:stretch>
        </p:blipFill>
        <p:spPr>
          <a:xfrm>
            <a:off x="0" y="0"/>
            <a:ext cx="5488845" cy="6858000"/>
          </a:xfrm>
          <a:prstGeom prst="rect">
            <a:avLst/>
          </a:prstGeom>
        </p:spPr>
      </p:pic>
    </p:spTree>
    <p:extLst>
      <p:ext uri="{BB962C8B-B14F-4D97-AF65-F5344CB8AC3E}">
        <p14:creationId xmlns:p14="http://schemas.microsoft.com/office/powerpoint/2010/main" val="3755439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47B11EF-6B8C-F34B-9A29-C5DC8D8AD78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126EC57A-5081-654F-BF09-F77FD92FEA79}"/>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959BAE5C-6A17-B24C-9544-D5A521F6254F}"/>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Footer Placeholder 8">
            <a:extLst>
              <a:ext uri="{FF2B5EF4-FFF2-40B4-BE49-F238E27FC236}">
                <a16:creationId xmlns="" xmlns:a16="http://schemas.microsoft.com/office/drawing/2014/main" id="{2C155027-0F0B-144E-9D35-44405E9ADFD6}"/>
              </a:ext>
            </a:extLst>
          </p:cNvPr>
          <p:cNvSpPr>
            <a:spLocks noGrp="1"/>
          </p:cNvSpPr>
          <p:nvPr>
            <p:ph type="ftr" sz="quarter" idx="11"/>
          </p:nvPr>
        </p:nvSpPr>
        <p:spPr/>
        <p:txBody>
          <a:bodyPr/>
          <a:lstStyle/>
          <a:p>
            <a:r>
              <a:rPr lang="en-US"/>
              <a:t>Document Title</a:t>
            </a:r>
            <a:endParaRPr lang="en-US" dirty="0"/>
          </a:p>
        </p:txBody>
      </p:sp>
      <p:sp>
        <p:nvSpPr>
          <p:cNvPr id="10" name="Slide Number Placeholder 9">
            <a:extLst>
              <a:ext uri="{FF2B5EF4-FFF2-40B4-BE49-F238E27FC236}">
                <a16:creationId xmlns="" xmlns:a16="http://schemas.microsoft.com/office/drawing/2014/main" id="{A8429DA9-6506-F248-8BF7-A4184467E422}"/>
              </a:ext>
            </a:extLst>
          </p:cNvPr>
          <p:cNvSpPr>
            <a:spLocks noGrp="1"/>
          </p:cNvSpPr>
          <p:nvPr>
            <p:ph type="sldNum" sz="quarter" idx="12"/>
          </p:nvPr>
        </p:nvSpPr>
        <p:spPr/>
        <p:txBody>
          <a:bodyPr/>
          <a:lstStyle/>
          <a:p>
            <a:fld id="{0F408A5D-059A-A247-8344-29C129C8EF29}" type="slidenum">
              <a:rPr lang="en-US" smtClean="0"/>
              <a:pPr/>
              <a:t>‹#›</a:t>
            </a:fld>
            <a:endParaRPr lang="en-US" dirty="0"/>
          </a:p>
        </p:txBody>
      </p:sp>
    </p:spTree>
    <p:extLst>
      <p:ext uri="{BB962C8B-B14F-4D97-AF65-F5344CB8AC3E}">
        <p14:creationId xmlns:p14="http://schemas.microsoft.com/office/powerpoint/2010/main" val="831840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A8F7A13-1565-F645-810B-FC23B5559F2B}"/>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7916EF9D-F47C-6E40-8C1D-BCBDAE96147C}"/>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07EDAE58-F8E0-234E-94B3-D3596EE127AB}"/>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Footer Placeholder 8">
            <a:extLst>
              <a:ext uri="{FF2B5EF4-FFF2-40B4-BE49-F238E27FC236}">
                <a16:creationId xmlns="" xmlns:a16="http://schemas.microsoft.com/office/drawing/2014/main" id="{4276A87F-C9C4-ED48-B6E9-1A08D898000A}"/>
              </a:ext>
            </a:extLst>
          </p:cNvPr>
          <p:cNvSpPr>
            <a:spLocks noGrp="1"/>
          </p:cNvSpPr>
          <p:nvPr>
            <p:ph type="ftr" sz="quarter" idx="11"/>
          </p:nvPr>
        </p:nvSpPr>
        <p:spPr/>
        <p:txBody>
          <a:bodyPr/>
          <a:lstStyle/>
          <a:p>
            <a:r>
              <a:rPr lang="en-US"/>
              <a:t>Document Title</a:t>
            </a:r>
            <a:endParaRPr lang="en-US" dirty="0"/>
          </a:p>
        </p:txBody>
      </p:sp>
      <p:sp>
        <p:nvSpPr>
          <p:cNvPr id="10" name="Slide Number Placeholder 9">
            <a:extLst>
              <a:ext uri="{FF2B5EF4-FFF2-40B4-BE49-F238E27FC236}">
                <a16:creationId xmlns="" xmlns:a16="http://schemas.microsoft.com/office/drawing/2014/main" id="{67E50796-3DBD-D54A-9C82-5EC70B836A5E}"/>
              </a:ext>
            </a:extLst>
          </p:cNvPr>
          <p:cNvSpPr>
            <a:spLocks noGrp="1"/>
          </p:cNvSpPr>
          <p:nvPr>
            <p:ph type="sldNum" sz="quarter" idx="12"/>
          </p:nvPr>
        </p:nvSpPr>
        <p:spPr/>
        <p:txBody>
          <a:bodyPr/>
          <a:lstStyle/>
          <a:p>
            <a:fld id="{0F408A5D-059A-A247-8344-29C129C8EF29}" type="slidenum">
              <a:rPr lang="en-US" smtClean="0"/>
              <a:pPr/>
              <a:t>‹#›</a:t>
            </a:fld>
            <a:endParaRPr lang="en-US" dirty="0"/>
          </a:p>
        </p:txBody>
      </p:sp>
    </p:spTree>
    <p:extLst>
      <p:ext uri="{BB962C8B-B14F-4D97-AF65-F5344CB8AC3E}">
        <p14:creationId xmlns:p14="http://schemas.microsoft.com/office/powerpoint/2010/main" val="1111012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1514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losing Slide">
    <p:spTree>
      <p:nvGrpSpPr>
        <p:cNvPr id="1" name=""/>
        <p:cNvGrpSpPr/>
        <p:nvPr/>
      </p:nvGrpSpPr>
      <p:grpSpPr>
        <a:xfrm>
          <a:off x="0" y="0"/>
          <a:ext cx="0" cy="0"/>
          <a:chOff x="0" y="0"/>
          <a:chExt cx="0" cy="0"/>
        </a:xfrm>
      </p:grpSpPr>
      <p:sp>
        <p:nvSpPr>
          <p:cNvPr id="5" name="Rectangle 4">
            <a:extLst>
              <a:ext uri="{FF2B5EF4-FFF2-40B4-BE49-F238E27FC236}">
                <a16:creationId xmlns="" xmlns:a16="http://schemas.microsoft.com/office/drawing/2014/main" id="{AF885120-0513-1C4D-8FE6-38F5392990C1}"/>
              </a:ext>
            </a:extLst>
          </p:cNvPr>
          <p:cNvSpPr/>
          <p:nvPr userDrawn="1"/>
        </p:nvSpPr>
        <p:spPr>
          <a:xfrm>
            <a:off x="0" y="0"/>
            <a:ext cx="12192000" cy="5060477"/>
          </a:xfrm>
          <a:prstGeom prst="rect">
            <a:avLst/>
          </a:prstGeom>
          <a:solidFill>
            <a:schemeClr val="accent5">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5"/>
              </a:solidFill>
            </a:endParaRPr>
          </a:p>
        </p:txBody>
      </p:sp>
      <p:pic>
        <p:nvPicPr>
          <p:cNvPr id="2" name="Picture 1">
            <a:extLst>
              <a:ext uri="{FF2B5EF4-FFF2-40B4-BE49-F238E27FC236}">
                <a16:creationId xmlns="" xmlns:a16="http://schemas.microsoft.com/office/drawing/2014/main" id="{7418A417-648A-8340-AE41-4375D377BBC4}"/>
              </a:ext>
            </a:extLst>
          </p:cNvPr>
          <p:cNvPicPr>
            <a:picLocks noChangeAspect="1"/>
          </p:cNvPicPr>
          <p:nvPr userDrawn="1"/>
        </p:nvPicPr>
        <p:blipFill>
          <a:blip r:embed="rId2"/>
          <a:stretch>
            <a:fillRect/>
          </a:stretch>
        </p:blipFill>
        <p:spPr>
          <a:xfrm>
            <a:off x="5028446" y="5373321"/>
            <a:ext cx="2135109" cy="939052"/>
          </a:xfrm>
          <a:prstGeom prst="rect">
            <a:avLst/>
          </a:prstGeom>
        </p:spPr>
      </p:pic>
      <p:sp>
        <p:nvSpPr>
          <p:cNvPr id="10" name="Title 1">
            <a:extLst>
              <a:ext uri="{FF2B5EF4-FFF2-40B4-BE49-F238E27FC236}">
                <a16:creationId xmlns="" xmlns:a16="http://schemas.microsoft.com/office/drawing/2014/main" id="{CEFF1213-A75D-6D47-912C-4686D9DD97A2}"/>
              </a:ext>
            </a:extLst>
          </p:cNvPr>
          <p:cNvSpPr>
            <a:spLocks noGrp="1"/>
          </p:cNvSpPr>
          <p:nvPr>
            <p:ph type="title"/>
          </p:nvPr>
        </p:nvSpPr>
        <p:spPr>
          <a:xfrm>
            <a:off x="838200" y="1829202"/>
            <a:ext cx="10515600" cy="756688"/>
          </a:xfrm>
          <a:prstGeom prst="rect">
            <a:avLst/>
          </a:prstGeom>
        </p:spPr>
        <p:txBody>
          <a:bodyPr/>
          <a:lstStyle>
            <a:lvl1pPr algn="ctr">
              <a:defRPr sz="4800"/>
            </a:lvl1pPr>
          </a:lstStyle>
          <a:p>
            <a:r>
              <a:rPr lang="en-US" dirty="0"/>
              <a:t>Click to edit Master title style</a:t>
            </a:r>
          </a:p>
        </p:txBody>
      </p:sp>
      <p:sp>
        <p:nvSpPr>
          <p:cNvPr id="11" name="Subtitle 2">
            <a:extLst>
              <a:ext uri="{FF2B5EF4-FFF2-40B4-BE49-F238E27FC236}">
                <a16:creationId xmlns="" xmlns:a16="http://schemas.microsoft.com/office/drawing/2014/main" id="{7CE0F213-0DE7-0C4E-A39D-369D76CB1547}"/>
              </a:ext>
            </a:extLst>
          </p:cNvPr>
          <p:cNvSpPr>
            <a:spLocks noGrp="1"/>
          </p:cNvSpPr>
          <p:nvPr>
            <p:ph type="subTitle" idx="1"/>
          </p:nvPr>
        </p:nvSpPr>
        <p:spPr>
          <a:xfrm>
            <a:off x="2539549" y="2631456"/>
            <a:ext cx="7112899" cy="496774"/>
          </a:xfrm>
          <a:prstGeom prst="rect">
            <a:avLst/>
          </a:prstGeom>
        </p:spPr>
        <p:txBody>
          <a:bodyPr>
            <a:noAutofit/>
          </a:bodyPr>
          <a:lstStyle>
            <a:lvl1pPr marL="0" indent="0" algn="ctr">
              <a:buNone/>
              <a:defRPr sz="1800" b="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3315220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4AAEF4D-1501-1C4A-8BF2-EBF84C353934}"/>
              </a:ext>
            </a:extLst>
          </p:cNvPr>
          <p:cNvSpPr>
            <a:spLocks noGrp="1"/>
          </p:cNvSpPr>
          <p:nvPr>
            <p:ph type="title"/>
          </p:nvPr>
        </p:nvSpPr>
        <p:spPr>
          <a:xfrm>
            <a:off x="838200" y="365125"/>
            <a:ext cx="10515600" cy="1325563"/>
          </a:xfrm>
          <a:prstGeom prst="rect">
            <a:avLst/>
          </a:prstGeom>
        </p:spPr>
        <p:txBody>
          <a:bodyPr/>
          <a:lstStyle/>
          <a:p>
            <a:r>
              <a:rPr lang="en-US" dirty="0"/>
              <a:t>Click to edit Master title style</a:t>
            </a:r>
          </a:p>
        </p:txBody>
      </p:sp>
      <p:sp>
        <p:nvSpPr>
          <p:cNvPr id="3" name="Content Placeholder 2">
            <a:extLst>
              <a:ext uri="{FF2B5EF4-FFF2-40B4-BE49-F238E27FC236}">
                <a16:creationId xmlns="" xmlns:a16="http://schemas.microsoft.com/office/drawing/2014/main" id="{B746155A-A000-4041-920D-E7EEE74DEC15}"/>
              </a:ext>
            </a:extLst>
          </p:cNvPr>
          <p:cNvSpPr>
            <a:spLocks noGrp="1"/>
          </p:cNvSpPr>
          <p:nvPr>
            <p:ph idx="1"/>
          </p:nvPr>
        </p:nvSpPr>
        <p:spPr>
          <a:xfrm>
            <a:off x="838200" y="1825625"/>
            <a:ext cx="10515600" cy="4351338"/>
          </a:xfrm>
          <a:prstGeom prst="rect">
            <a:avLst/>
          </a:prstGeom>
        </p:spPr>
        <p:txBody>
          <a:bodyPr/>
          <a:lstStyle>
            <a:lvl1pPr>
              <a:spcBef>
                <a:spcPts val="1600"/>
              </a:spcBef>
              <a:defRPr/>
            </a:lvl1pPr>
            <a:lvl2pPr>
              <a:spcBef>
                <a:spcPts val="1100"/>
              </a:spcBef>
              <a:buClr>
                <a:schemeClr val="accent3"/>
              </a:buClr>
              <a:defRPr/>
            </a:lvl2pPr>
            <a:lvl3pPr>
              <a:spcBef>
                <a:spcPts val="1100"/>
              </a:spcBef>
              <a:buClr>
                <a:schemeClr val="tx2"/>
              </a:buClr>
              <a:defRPr/>
            </a:lvl3pPr>
            <a:lvl4pPr>
              <a:spcBef>
                <a:spcPts val="1100"/>
              </a:spcBef>
              <a:buClr>
                <a:schemeClr val="accent1"/>
              </a:buClr>
              <a:defRPr/>
            </a:lvl4pPr>
            <a:lvl5pPr>
              <a:spcBef>
                <a:spcPts val="1100"/>
              </a:spcBef>
              <a:buClr>
                <a:schemeClr val="bg2">
                  <a:lumMod val="25000"/>
                </a:schemeClr>
              </a:buCl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a:extLst>
              <a:ext uri="{FF2B5EF4-FFF2-40B4-BE49-F238E27FC236}">
                <a16:creationId xmlns="" xmlns:a16="http://schemas.microsoft.com/office/drawing/2014/main" id="{226E6D72-8B14-8946-BAE9-7F2E965F3E7D}"/>
              </a:ext>
            </a:extLst>
          </p:cNvPr>
          <p:cNvSpPr>
            <a:spLocks noGrp="1"/>
          </p:cNvSpPr>
          <p:nvPr>
            <p:ph type="ftr" sz="quarter" idx="11"/>
          </p:nvPr>
        </p:nvSpPr>
        <p:spPr/>
        <p:txBody>
          <a:bodyPr/>
          <a:lstStyle/>
          <a:p>
            <a:r>
              <a:rPr lang="en-US"/>
              <a:t>Document Title</a:t>
            </a:r>
            <a:endParaRPr lang="en-US" dirty="0"/>
          </a:p>
        </p:txBody>
      </p:sp>
      <p:sp>
        <p:nvSpPr>
          <p:cNvPr id="9" name="Slide Number Placeholder 8">
            <a:extLst>
              <a:ext uri="{FF2B5EF4-FFF2-40B4-BE49-F238E27FC236}">
                <a16:creationId xmlns="" xmlns:a16="http://schemas.microsoft.com/office/drawing/2014/main" id="{6FFCB3CD-21C1-174A-91CF-FE1453D9B884}"/>
              </a:ext>
            </a:extLst>
          </p:cNvPr>
          <p:cNvSpPr>
            <a:spLocks noGrp="1"/>
          </p:cNvSpPr>
          <p:nvPr>
            <p:ph type="sldNum" sz="quarter" idx="12"/>
          </p:nvPr>
        </p:nvSpPr>
        <p:spPr/>
        <p:txBody>
          <a:bodyPr/>
          <a:lstStyle/>
          <a:p>
            <a:fld id="{0F408A5D-059A-A247-8344-29C129C8EF29}" type="slidenum">
              <a:rPr lang="en-US" smtClean="0"/>
              <a:pPr/>
              <a:t>‹#›</a:t>
            </a:fld>
            <a:endParaRPr lang="en-US" dirty="0"/>
          </a:p>
        </p:txBody>
      </p:sp>
    </p:spTree>
    <p:extLst>
      <p:ext uri="{BB962C8B-B14F-4D97-AF65-F5344CB8AC3E}">
        <p14:creationId xmlns:p14="http://schemas.microsoft.com/office/powerpoint/2010/main" val="279656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2">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8655D3D6-24B8-D545-9C97-CF34556DF482}"/>
              </a:ext>
            </a:extLst>
          </p:cNvPr>
          <p:cNvSpPr/>
          <p:nvPr userDrawn="1"/>
        </p:nvSpPr>
        <p:spPr>
          <a:xfrm>
            <a:off x="0" y="1"/>
            <a:ext cx="12192000" cy="6129494"/>
          </a:xfrm>
          <a:prstGeom prst="rect">
            <a:avLst/>
          </a:prstGeom>
          <a:solidFill>
            <a:schemeClr val="accent5">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5"/>
              </a:solidFill>
            </a:endParaRPr>
          </a:p>
        </p:txBody>
      </p:sp>
      <p:sp>
        <p:nvSpPr>
          <p:cNvPr id="2" name="Title 1">
            <a:extLst>
              <a:ext uri="{FF2B5EF4-FFF2-40B4-BE49-F238E27FC236}">
                <a16:creationId xmlns="" xmlns:a16="http://schemas.microsoft.com/office/drawing/2014/main" id="{84AAEF4D-1501-1C4A-8BF2-EBF84C353934}"/>
              </a:ext>
            </a:extLst>
          </p:cNvPr>
          <p:cNvSpPr>
            <a:spLocks noGrp="1"/>
          </p:cNvSpPr>
          <p:nvPr>
            <p:ph type="title"/>
          </p:nvPr>
        </p:nvSpPr>
        <p:spPr>
          <a:xfrm>
            <a:off x="838200" y="365125"/>
            <a:ext cx="10515600" cy="1325563"/>
          </a:xfrm>
          <a:prstGeom prst="rect">
            <a:avLst/>
          </a:prstGeom>
        </p:spPr>
        <p:txBody>
          <a:bodyPr/>
          <a:lstStyle/>
          <a:p>
            <a:r>
              <a:rPr lang="en-US" dirty="0"/>
              <a:t>Click to edit Master title style</a:t>
            </a:r>
          </a:p>
        </p:txBody>
      </p:sp>
      <p:sp>
        <p:nvSpPr>
          <p:cNvPr id="3" name="Content Placeholder 2">
            <a:extLst>
              <a:ext uri="{FF2B5EF4-FFF2-40B4-BE49-F238E27FC236}">
                <a16:creationId xmlns="" xmlns:a16="http://schemas.microsoft.com/office/drawing/2014/main" id="{B746155A-A000-4041-920D-E7EEE74DEC15}"/>
              </a:ext>
            </a:extLst>
          </p:cNvPr>
          <p:cNvSpPr>
            <a:spLocks noGrp="1"/>
          </p:cNvSpPr>
          <p:nvPr>
            <p:ph idx="1"/>
          </p:nvPr>
        </p:nvSpPr>
        <p:spPr>
          <a:xfrm>
            <a:off x="838200" y="1825625"/>
            <a:ext cx="10515600" cy="4351338"/>
          </a:xfrm>
          <a:prstGeom prst="rect">
            <a:avLst/>
          </a:prstGeom>
        </p:spPr>
        <p:txBody>
          <a:bodyPr/>
          <a:lstStyle>
            <a:lvl1pPr>
              <a:spcBef>
                <a:spcPts val="1600"/>
              </a:spcBef>
              <a:defRPr/>
            </a:lvl1pPr>
            <a:lvl2pPr>
              <a:spcBef>
                <a:spcPts val="1100"/>
              </a:spcBef>
              <a:buClr>
                <a:schemeClr val="accent3"/>
              </a:buClr>
              <a:defRPr/>
            </a:lvl2pPr>
            <a:lvl3pPr>
              <a:spcBef>
                <a:spcPts val="1100"/>
              </a:spcBef>
              <a:buClr>
                <a:schemeClr val="tx2"/>
              </a:buClr>
              <a:defRPr/>
            </a:lvl3pPr>
            <a:lvl4pPr>
              <a:spcBef>
                <a:spcPts val="1100"/>
              </a:spcBef>
              <a:buClr>
                <a:schemeClr val="bg2">
                  <a:lumMod val="25000"/>
                </a:schemeClr>
              </a:buClr>
              <a:defRPr/>
            </a:lvl4pPr>
            <a:lvl5pPr>
              <a:spcBef>
                <a:spcPts val="1100"/>
              </a:spcBef>
              <a:buClr>
                <a:schemeClr val="bg2">
                  <a:lumMod val="25000"/>
                </a:schemeClr>
              </a:buCl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a:extLst>
              <a:ext uri="{FF2B5EF4-FFF2-40B4-BE49-F238E27FC236}">
                <a16:creationId xmlns="" xmlns:a16="http://schemas.microsoft.com/office/drawing/2014/main" id="{226E6D72-8B14-8946-BAE9-7F2E965F3E7D}"/>
              </a:ext>
            </a:extLst>
          </p:cNvPr>
          <p:cNvSpPr>
            <a:spLocks noGrp="1"/>
          </p:cNvSpPr>
          <p:nvPr>
            <p:ph type="ftr" sz="quarter" idx="11"/>
          </p:nvPr>
        </p:nvSpPr>
        <p:spPr/>
        <p:txBody>
          <a:bodyPr/>
          <a:lstStyle/>
          <a:p>
            <a:r>
              <a:rPr lang="en-US"/>
              <a:t>Document Title</a:t>
            </a:r>
            <a:endParaRPr lang="en-US" dirty="0"/>
          </a:p>
        </p:txBody>
      </p:sp>
      <p:sp>
        <p:nvSpPr>
          <p:cNvPr id="9" name="Slide Number Placeholder 8">
            <a:extLst>
              <a:ext uri="{FF2B5EF4-FFF2-40B4-BE49-F238E27FC236}">
                <a16:creationId xmlns="" xmlns:a16="http://schemas.microsoft.com/office/drawing/2014/main" id="{6FFCB3CD-21C1-174A-91CF-FE1453D9B884}"/>
              </a:ext>
            </a:extLst>
          </p:cNvPr>
          <p:cNvSpPr>
            <a:spLocks noGrp="1"/>
          </p:cNvSpPr>
          <p:nvPr>
            <p:ph type="sldNum" sz="quarter" idx="12"/>
          </p:nvPr>
        </p:nvSpPr>
        <p:spPr/>
        <p:txBody>
          <a:bodyPr/>
          <a:lstStyle/>
          <a:p>
            <a:fld id="{0F408A5D-059A-A247-8344-29C129C8EF29}" type="slidenum">
              <a:rPr lang="en-US" smtClean="0"/>
              <a:pPr/>
              <a:t>‹#›</a:t>
            </a:fld>
            <a:endParaRPr lang="en-US" dirty="0"/>
          </a:p>
        </p:txBody>
      </p:sp>
    </p:spTree>
    <p:extLst>
      <p:ext uri="{BB962C8B-B14F-4D97-AF65-F5344CB8AC3E}">
        <p14:creationId xmlns:p14="http://schemas.microsoft.com/office/powerpoint/2010/main" val="2019070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6B5B31EB-AFC1-7D40-A66D-92EFDA2E4095}"/>
              </a:ext>
            </a:extLst>
          </p:cNvPr>
          <p:cNvSpPr/>
          <p:nvPr userDrawn="1"/>
        </p:nvSpPr>
        <p:spPr>
          <a:xfrm>
            <a:off x="0" y="3674225"/>
            <a:ext cx="11347450" cy="814647"/>
          </a:xfrm>
          <a:prstGeom prst="rect">
            <a:avLst/>
          </a:prstGeom>
          <a:solidFill>
            <a:schemeClr val="accent5">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5"/>
              </a:solidFill>
            </a:endParaRPr>
          </a:p>
        </p:txBody>
      </p:sp>
      <p:sp>
        <p:nvSpPr>
          <p:cNvPr id="2" name="Title 1">
            <a:extLst>
              <a:ext uri="{FF2B5EF4-FFF2-40B4-BE49-F238E27FC236}">
                <a16:creationId xmlns="" xmlns:a16="http://schemas.microsoft.com/office/drawing/2014/main" id="{6A845B6D-5702-EB41-BD5B-A2026290BBE2}"/>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 xmlns:a16="http://schemas.microsoft.com/office/drawing/2014/main" id="{2A55E5EB-D470-424D-B29E-DD801C3221E2}"/>
              </a:ext>
            </a:extLst>
          </p:cNvPr>
          <p:cNvSpPr>
            <a:spLocks noGrp="1"/>
          </p:cNvSpPr>
          <p:nvPr>
            <p:ph type="body" idx="1"/>
          </p:nvPr>
        </p:nvSpPr>
        <p:spPr>
          <a:xfrm>
            <a:off x="906086" y="4589463"/>
            <a:ext cx="10441363" cy="1500187"/>
          </a:xfrm>
          <a:prstGeom prst="rect">
            <a:avLst/>
          </a:prstGeom>
        </p:spPr>
        <p:txBody>
          <a:bodyPr/>
          <a:lstStyle>
            <a:lvl1pPr marL="0" indent="0">
              <a:buNone/>
              <a:defRPr sz="240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8" name="Footer Placeholder 7">
            <a:extLst>
              <a:ext uri="{FF2B5EF4-FFF2-40B4-BE49-F238E27FC236}">
                <a16:creationId xmlns="" xmlns:a16="http://schemas.microsoft.com/office/drawing/2014/main" id="{AA28F8C4-A416-6D47-B14B-F464C35985E9}"/>
              </a:ext>
            </a:extLst>
          </p:cNvPr>
          <p:cNvSpPr>
            <a:spLocks noGrp="1"/>
          </p:cNvSpPr>
          <p:nvPr>
            <p:ph type="ftr" sz="quarter" idx="11"/>
          </p:nvPr>
        </p:nvSpPr>
        <p:spPr/>
        <p:txBody>
          <a:bodyPr/>
          <a:lstStyle/>
          <a:p>
            <a:r>
              <a:rPr lang="en-US"/>
              <a:t>Document Title</a:t>
            </a:r>
            <a:endParaRPr lang="en-US" dirty="0"/>
          </a:p>
        </p:txBody>
      </p:sp>
      <p:sp>
        <p:nvSpPr>
          <p:cNvPr id="9" name="Slide Number Placeholder 8">
            <a:extLst>
              <a:ext uri="{FF2B5EF4-FFF2-40B4-BE49-F238E27FC236}">
                <a16:creationId xmlns="" xmlns:a16="http://schemas.microsoft.com/office/drawing/2014/main" id="{0AC3095E-FADF-A540-82A8-4DA001290018}"/>
              </a:ext>
            </a:extLst>
          </p:cNvPr>
          <p:cNvSpPr>
            <a:spLocks noGrp="1"/>
          </p:cNvSpPr>
          <p:nvPr>
            <p:ph type="sldNum" sz="quarter" idx="12"/>
          </p:nvPr>
        </p:nvSpPr>
        <p:spPr/>
        <p:txBody>
          <a:bodyPr/>
          <a:lstStyle/>
          <a:p>
            <a:fld id="{0F408A5D-059A-A247-8344-29C129C8EF29}" type="slidenum">
              <a:rPr lang="en-US" smtClean="0"/>
              <a:pPr/>
              <a:t>‹#›</a:t>
            </a:fld>
            <a:endParaRPr lang="en-US" dirty="0"/>
          </a:p>
        </p:txBody>
      </p:sp>
    </p:spTree>
    <p:extLst>
      <p:ext uri="{BB962C8B-B14F-4D97-AF65-F5344CB8AC3E}">
        <p14:creationId xmlns:p14="http://schemas.microsoft.com/office/powerpoint/2010/main" val="2275352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2">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845B6D-5702-EB41-BD5B-A2026290BBE2}"/>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 xmlns:a16="http://schemas.microsoft.com/office/drawing/2014/main" id="{2A55E5EB-D470-424D-B29E-DD801C3221E2}"/>
              </a:ext>
            </a:extLst>
          </p:cNvPr>
          <p:cNvSpPr>
            <a:spLocks noGrp="1"/>
          </p:cNvSpPr>
          <p:nvPr>
            <p:ph type="body" idx="1"/>
          </p:nvPr>
        </p:nvSpPr>
        <p:spPr>
          <a:xfrm>
            <a:off x="906086" y="4589463"/>
            <a:ext cx="10441363" cy="1500187"/>
          </a:xfrm>
          <a:prstGeom prst="rect">
            <a:avLst/>
          </a:prstGeom>
        </p:spPr>
        <p:txBody>
          <a:bodyPr/>
          <a:lstStyle>
            <a:lvl1pPr marL="0" indent="0">
              <a:buNone/>
              <a:defRPr sz="240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8" name="Footer Placeholder 7">
            <a:extLst>
              <a:ext uri="{FF2B5EF4-FFF2-40B4-BE49-F238E27FC236}">
                <a16:creationId xmlns="" xmlns:a16="http://schemas.microsoft.com/office/drawing/2014/main" id="{AA28F8C4-A416-6D47-B14B-F464C35985E9}"/>
              </a:ext>
            </a:extLst>
          </p:cNvPr>
          <p:cNvSpPr>
            <a:spLocks noGrp="1"/>
          </p:cNvSpPr>
          <p:nvPr>
            <p:ph type="ftr" sz="quarter" idx="11"/>
          </p:nvPr>
        </p:nvSpPr>
        <p:spPr/>
        <p:txBody>
          <a:bodyPr/>
          <a:lstStyle/>
          <a:p>
            <a:r>
              <a:rPr lang="en-US"/>
              <a:t>Document Title</a:t>
            </a:r>
            <a:endParaRPr lang="en-US" dirty="0"/>
          </a:p>
        </p:txBody>
      </p:sp>
      <p:sp>
        <p:nvSpPr>
          <p:cNvPr id="9" name="Slide Number Placeholder 8">
            <a:extLst>
              <a:ext uri="{FF2B5EF4-FFF2-40B4-BE49-F238E27FC236}">
                <a16:creationId xmlns="" xmlns:a16="http://schemas.microsoft.com/office/drawing/2014/main" id="{0AC3095E-FADF-A540-82A8-4DA001290018}"/>
              </a:ext>
            </a:extLst>
          </p:cNvPr>
          <p:cNvSpPr>
            <a:spLocks noGrp="1"/>
          </p:cNvSpPr>
          <p:nvPr>
            <p:ph type="sldNum" sz="quarter" idx="12"/>
          </p:nvPr>
        </p:nvSpPr>
        <p:spPr/>
        <p:txBody>
          <a:bodyPr/>
          <a:lstStyle/>
          <a:p>
            <a:fld id="{0F408A5D-059A-A247-8344-29C129C8EF29}" type="slidenum">
              <a:rPr lang="en-US" smtClean="0"/>
              <a:pPr/>
              <a:t>‹#›</a:t>
            </a:fld>
            <a:endParaRPr lang="en-US" dirty="0"/>
          </a:p>
        </p:txBody>
      </p:sp>
    </p:spTree>
    <p:extLst>
      <p:ext uri="{BB962C8B-B14F-4D97-AF65-F5344CB8AC3E}">
        <p14:creationId xmlns:p14="http://schemas.microsoft.com/office/powerpoint/2010/main" val="2062474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3525FC0-6196-894E-8A64-170C07D85E1B}"/>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BACD3D25-205D-3944-962E-9CBA893081E5}"/>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2DF981C5-57EC-8444-B397-BAB5AEF5D23A}"/>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ooter Placeholder 8">
            <a:extLst>
              <a:ext uri="{FF2B5EF4-FFF2-40B4-BE49-F238E27FC236}">
                <a16:creationId xmlns="" xmlns:a16="http://schemas.microsoft.com/office/drawing/2014/main" id="{09B1C2F5-9B3F-A443-B237-E6F4B8AC50F4}"/>
              </a:ext>
            </a:extLst>
          </p:cNvPr>
          <p:cNvSpPr>
            <a:spLocks noGrp="1"/>
          </p:cNvSpPr>
          <p:nvPr>
            <p:ph type="ftr" sz="quarter" idx="11"/>
          </p:nvPr>
        </p:nvSpPr>
        <p:spPr/>
        <p:txBody>
          <a:bodyPr/>
          <a:lstStyle/>
          <a:p>
            <a:r>
              <a:rPr lang="en-US"/>
              <a:t>Document Title</a:t>
            </a:r>
            <a:endParaRPr lang="en-US" dirty="0"/>
          </a:p>
        </p:txBody>
      </p:sp>
      <p:sp>
        <p:nvSpPr>
          <p:cNvPr id="10" name="Slide Number Placeholder 9">
            <a:extLst>
              <a:ext uri="{FF2B5EF4-FFF2-40B4-BE49-F238E27FC236}">
                <a16:creationId xmlns="" xmlns:a16="http://schemas.microsoft.com/office/drawing/2014/main" id="{575194DF-99B9-484E-B2FD-69F7877A5209}"/>
              </a:ext>
            </a:extLst>
          </p:cNvPr>
          <p:cNvSpPr>
            <a:spLocks noGrp="1"/>
          </p:cNvSpPr>
          <p:nvPr>
            <p:ph type="sldNum" sz="quarter" idx="12"/>
          </p:nvPr>
        </p:nvSpPr>
        <p:spPr/>
        <p:txBody>
          <a:bodyPr/>
          <a:lstStyle/>
          <a:p>
            <a:fld id="{0F408A5D-059A-A247-8344-29C129C8EF29}" type="slidenum">
              <a:rPr lang="en-US" smtClean="0"/>
              <a:pPr/>
              <a:t>‹#›</a:t>
            </a:fld>
            <a:endParaRPr lang="en-US" dirty="0"/>
          </a:p>
        </p:txBody>
      </p:sp>
    </p:spTree>
    <p:extLst>
      <p:ext uri="{BB962C8B-B14F-4D97-AF65-F5344CB8AC3E}">
        <p14:creationId xmlns:p14="http://schemas.microsoft.com/office/powerpoint/2010/main" val="552724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3154F76-AF8A-314A-8B05-7E9E2B528FAF}"/>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 xmlns:a16="http://schemas.microsoft.com/office/drawing/2014/main" id="{60F8F598-D65A-DF43-A53B-C54AE57A6ACB}"/>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07CA1790-4832-A64D-A01A-3C3E57669EB5}"/>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67FD5BB6-193F-B34E-9884-12552D786A53}"/>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54ADE333-2DB9-2940-BB65-68C125593CDC}"/>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Footer Placeholder 10">
            <a:extLst>
              <a:ext uri="{FF2B5EF4-FFF2-40B4-BE49-F238E27FC236}">
                <a16:creationId xmlns="" xmlns:a16="http://schemas.microsoft.com/office/drawing/2014/main" id="{7516C295-4C34-3E49-9663-F94D634C6D40}"/>
              </a:ext>
            </a:extLst>
          </p:cNvPr>
          <p:cNvSpPr>
            <a:spLocks noGrp="1"/>
          </p:cNvSpPr>
          <p:nvPr>
            <p:ph type="ftr" sz="quarter" idx="11"/>
          </p:nvPr>
        </p:nvSpPr>
        <p:spPr/>
        <p:txBody>
          <a:bodyPr/>
          <a:lstStyle/>
          <a:p>
            <a:r>
              <a:rPr lang="en-US"/>
              <a:t>Document Title</a:t>
            </a:r>
            <a:endParaRPr lang="en-US" dirty="0"/>
          </a:p>
        </p:txBody>
      </p:sp>
      <p:sp>
        <p:nvSpPr>
          <p:cNvPr id="12" name="Slide Number Placeholder 11">
            <a:extLst>
              <a:ext uri="{FF2B5EF4-FFF2-40B4-BE49-F238E27FC236}">
                <a16:creationId xmlns="" xmlns:a16="http://schemas.microsoft.com/office/drawing/2014/main" id="{6E9E1A2A-F71F-D84E-9BB6-C3F977B57BE4}"/>
              </a:ext>
            </a:extLst>
          </p:cNvPr>
          <p:cNvSpPr>
            <a:spLocks noGrp="1"/>
          </p:cNvSpPr>
          <p:nvPr>
            <p:ph type="sldNum" sz="quarter" idx="12"/>
          </p:nvPr>
        </p:nvSpPr>
        <p:spPr/>
        <p:txBody>
          <a:bodyPr/>
          <a:lstStyle/>
          <a:p>
            <a:fld id="{0F408A5D-059A-A247-8344-29C129C8EF29}" type="slidenum">
              <a:rPr lang="en-US" smtClean="0"/>
              <a:pPr/>
              <a:t>‹#›</a:t>
            </a:fld>
            <a:endParaRPr lang="en-US" dirty="0"/>
          </a:p>
        </p:txBody>
      </p:sp>
    </p:spTree>
    <p:extLst>
      <p:ext uri="{BB962C8B-B14F-4D97-AF65-F5344CB8AC3E}">
        <p14:creationId xmlns:p14="http://schemas.microsoft.com/office/powerpoint/2010/main" val="1392660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E073A52-2D72-504C-8315-DDE9EF50829A}"/>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7" name="Footer Placeholder 6">
            <a:extLst>
              <a:ext uri="{FF2B5EF4-FFF2-40B4-BE49-F238E27FC236}">
                <a16:creationId xmlns="" xmlns:a16="http://schemas.microsoft.com/office/drawing/2014/main" id="{40E4E35C-0EA5-E64B-962F-22874275001D}"/>
              </a:ext>
            </a:extLst>
          </p:cNvPr>
          <p:cNvSpPr>
            <a:spLocks noGrp="1"/>
          </p:cNvSpPr>
          <p:nvPr>
            <p:ph type="ftr" sz="quarter" idx="11"/>
          </p:nvPr>
        </p:nvSpPr>
        <p:spPr/>
        <p:txBody>
          <a:bodyPr/>
          <a:lstStyle/>
          <a:p>
            <a:r>
              <a:rPr lang="en-US"/>
              <a:t>Document Title</a:t>
            </a:r>
            <a:endParaRPr lang="en-US" dirty="0"/>
          </a:p>
        </p:txBody>
      </p:sp>
      <p:sp>
        <p:nvSpPr>
          <p:cNvPr id="8" name="Slide Number Placeholder 7">
            <a:extLst>
              <a:ext uri="{FF2B5EF4-FFF2-40B4-BE49-F238E27FC236}">
                <a16:creationId xmlns="" xmlns:a16="http://schemas.microsoft.com/office/drawing/2014/main" id="{C940A6AF-2583-B146-A921-C354741E07F4}"/>
              </a:ext>
            </a:extLst>
          </p:cNvPr>
          <p:cNvSpPr>
            <a:spLocks noGrp="1"/>
          </p:cNvSpPr>
          <p:nvPr>
            <p:ph type="sldNum" sz="quarter" idx="12"/>
          </p:nvPr>
        </p:nvSpPr>
        <p:spPr/>
        <p:txBody>
          <a:bodyPr/>
          <a:lstStyle/>
          <a:p>
            <a:fld id="{0F408A5D-059A-A247-8344-29C129C8EF29}" type="slidenum">
              <a:rPr lang="en-US" smtClean="0"/>
              <a:pPr/>
              <a:t>‹#›</a:t>
            </a:fld>
            <a:endParaRPr lang="en-US" dirty="0"/>
          </a:p>
        </p:txBody>
      </p:sp>
    </p:spTree>
    <p:extLst>
      <p:ext uri="{BB962C8B-B14F-4D97-AF65-F5344CB8AC3E}">
        <p14:creationId xmlns:p14="http://schemas.microsoft.com/office/powerpoint/2010/main" val="114521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Only">
    <p:spTree>
      <p:nvGrpSpPr>
        <p:cNvPr id="1" name=""/>
        <p:cNvGrpSpPr/>
        <p:nvPr/>
      </p:nvGrpSpPr>
      <p:grpSpPr>
        <a:xfrm>
          <a:off x="0" y="0"/>
          <a:ext cx="0" cy="0"/>
          <a:chOff x="0" y="0"/>
          <a:chExt cx="0" cy="0"/>
        </a:xfrm>
      </p:grpSpPr>
      <p:sp>
        <p:nvSpPr>
          <p:cNvPr id="13" name="Content Placeholder 2">
            <a:extLst>
              <a:ext uri="{FF2B5EF4-FFF2-40B4-BE49-F238E27FC236}">
                <a16:creationId xmlns="" xmlns:a16="http://schemas.microsoft.com/office/drawing/2014/main" id="{DDA9E6DF-C45D-D341-8CD4-66D7C21FD5E8}"/>
              </a:ext>
            </a:extLst>
          </p:cNvPr>
          <p:cNvSpPr>
            <a:spLocks noGrp="1"/>
          </p:cNvSpPr>
          <p:nvPr>
            <p:ph idx="1"/>
          </p:nvPr>
        </p:nvSpPr>
        <p:spPr>
          <a:xfrm>
            <a:off x="838200" y="1825625"/>
            <a:ext cx="10515600" cy="4351338"/>
          </a:xfrm>
          <a:prstGeom prst="rect">
            <a:avLst/>
          </a:prstGeom>
        </p:spPr>
        <p:txBody>
          <a:bodyPr/>
          <a:lstStyle>
            <a:lvl1pPr marL="0" indent="0">
              <a:spcBef>
                <a:spcPts val="1600"/>
              </a:spcBef>
              <a:buNone/>
              <a:defRPr/>
            </a:lvl1pPr>
            <a:lvl2pPr marL="457200" indent="0">
              <a:spcBef>
                <a:spcPts val="1100"/>
              </a:spcBef>
              <a:buClr>
                <a:schemeClr val="accent3"/>
              </a:buClr>
              <a:buNone/>
              <a:defRPr/>
            </a:lvl2pPr>
            <a:lvl3pPr marL="914400" indent="0">
              <a:spcBef>
                <a:spcPts val="1100"/>
              </a:spcBef>
              <a:buClr>
                <a:schemeClr val="tx2"/>
              </a:buClr>
              <a:buNone/>
              <a:defRPr/>
            </a:lvl3pPr>
            <a:lvl4pPr marL="1371600" indent="0">
              <a:spcBef>
                <a:spcPts val="1100"/>
              </a:spcBef>
              <a:buClr>
                <a:schemeClr val="bg2">
                  <a:lumMod val="25000"/>
                </a:schemeClr>
              </a:buClr>
              <a:buNone/>
              <a:defRPr/>
            </a:lvl4pPr>
            <a:lvl5pPr marL="1828800" indent="0">
              <a:spcBef>
                <a:spcPts val="1100"/>
              </a:spcBef>
              <a:buClr>
                <a:schemeClr val="bg2">
                  <a:lumMod val="25000"/>
                </a:schemeClr>
              </a:buClr>
              <a:buNone/>
              <a:defRPr/>
            </a:lvl5pPr>
          </a:lstStyle>
          <a:p>
            <a:pPr lvl="0"/>
            <a:r>
              <a:rPr lang="en-US" dirty="0"/>
              <a:t>Edit Master text styles</a:t>
            </a:r>
          </a:p>
        </p:txBody>
      </p:sp>
      <p:sp>
        <p:nvSpPr>
          <p:cNvPr id="3" name="Footer Placeholder 2">
            <a:extLst>
              <a:ext uri="{FF2B5EF4-FFF2-40B4-BE49-F238E27FC236}">
                <a16:creationId xmlns="" xmlns:a16="http://schemas.microsoft.com/office/drawing/2014/main" id="{3661952D-288C-0244-AF97-004A46479DD4}"/>
              </a:ext>
            </a:extLst>
          </p:cNvPr>
          <p:cNvSpPr>
            <a:spLocks noGrp="1"/>
          </p:cNvSpPr>
          <p:nvPr>
            <p:ph type="ftr" sz="quarter" idx="11"/>
          </p:nvPr>
        </p:nvSpPr>
        <p:spPr/>
        <p:txBody>
          <a:bodyPr/>
          <a:lstStyle/>
          <a:p>
            <a:r>
              <a:rPr lang="en-US"/>
              <a:t>Document Title</a:t>
            </a:r>
            <a:endParaRPr lang="en-US" dirty="0"/>
          </a:p>
        </p:txBody>
      </p:sp>
      <p:sp>
        <p:nvSpPr>
          <p:cNvPr id="4" name="Slide Number Placeholder 3">
            <a:extLst>
              <a:ext uri="{FF2B5EF4-FFF2-40B4-BE49-F238E27FC236}">
                <a16:creationId xmlns="" xmlns:a16="http://schemas.microsoft.com/office/drawing/2014/main" id="{B9955E07-C33D-7D45-AD5F-44FE4742C4EB}"/>
              </a:ext>
            </a:extLst>
          </p:cNvPr>
          <p:cNvSpPr>
            <a:spLocks noGrp="1"/>
          </p:cNvSpPr>
          <p:nvPr>
            <p:ph type="sldNum" sz="quarter" idx="12"/>
          </p:nvPr>
        </p:nvSpPr>
        <p:spPr/>
        <p:txBody>
          <a:bodyPr/>
          <a:lstStyle/>
          <a:p>
            <a:fld id="{0F408A5D-059A-A247-8344-29C129C8EF29}" type="slidenum">
              <a:rPr lang="en-US" smtClean="0"/>
              <a:pPr/>
              <a:t>‹#›</a:t>
            </a:fld>
            <a:endParaRPr lang="en-US" dirty="0"/>
          </a:p>
        </p:txBody>
      </p:sp>
    </p:spTree>
    <p:extLst>
      <p:ext uri="{BB962C8B-B14F-4D97-AF65-F5344CB8AC3E}">
        <p14:creationId xmlns:p14="http://schemas.microsoft.com/office/powerpoint/2010/main" val="3611651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320D6D8F-B1D3-FA4A-9E16-E45F5D59EF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a:extLst>
              <a:ext uri="{FF2B5EF4-FFF2-40B4-BE49-F238E27FC236}">
                <a16:creationId xmlns="" xmlns:a16="http://schemas.microsoft.com/office/drawing/2014/main" id="{D0F05931-36CF-BD4A-BA02-41FF3A41C9E5}"/>
              </a:ext>
            </a:extLst>
          </p:cNvPr>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 xmlns:a16="http://schemas.microsoft.com/office/drawing/2014/main" id="{C9091326-D4DF-4A44-A729-97FEF6FEDD55}"/>
              </a:ext>
            </a:extLst>
          </p:cNvPr>
          <p:cNvSpPr>
            <a:spLocks noGrp="1"/>
          </p:cNvSpPr>
          <p:nvPr>
            <p:ph type="ftr" sz="quarter" idx="3"/>
          </p:nvPr>
        </p:nvSpPr>
        <p:spPr>
          <a:xfrm>
            <a:off x="1292202" y="6532831"/>
            <a:ext cx="4052882" cy="317852"/>
          </a:xfrm>
          <a:prstGeom prst="rect">
            <a:avLst/>
          </a:prstGeom>
        </p:spPr>
        <p:txBody>
          <a:bodyPr vert="horz" lIns="91440" tIns="45720" rIns="91440" bIns="45720" rtlCol="0" anchor="t" anchorCtr="0"/>
          <a:lstStyle>
            <a:lvl1pPr algn="ctr">
              <a:defRPr sz="1200">
                <a:solidFill>
                  <a:schemeClr val="bg2">
                    <a:lumMod val="50000"/>
                  </a:schemeClr>
                </a:solidFill>
              </a:defRPr>
            </a:lvl1pPr>
          </a:lstStyle>
          <a:p>
            <a:r>
              <a:rPr lang="en-US"/>
              <a:t>Document Title</a:t>
            </a:r>
            <a:endParaRPr lang="en-US" dirty="0"/>
          </a:p>
        </p:txBody>
      </p:sp>
      <p:sp>
        <p:nvSpPr>
          <p:cNvPr id="6" name="Slide Number Placeholder 5">
            <a:extLst>
              <a:ext uri="{FF2B5EF4-FFF2-40B4-BE49-F238E27FC236}">
                <a16:creationId xmlns="" xmlns:a16="http://schemas.microsoft.com/office/drawing/2014/main" id="{55BF853C-E04D-9A4E-A9E5-C2414B839946}"/>
              </a:ext>
            </a:extLst>
          </p:cNvPr>
          <p:cNvSpPr>
            <a:spLocks noGrp="1"/>
          </p:cNvSpPr>
          <p:nvPr>
            <p:ph type="sldNum" sz="quarter" idx="4"/>
          </p:nvPr>
        </p:nvSpPr>
        <p:spPr>
          <a:xfrm>
            <a:off x="11353799" y="6532831"/>
            <a:ext cx="626163" cy="317851"/>
          </a:xfrm>
          <a:prstGeom prst="rect">
            <a:avLst/>
          </a:prstGeom>
        </p:spPr>
        <p:txBody>
          <a:bodyPr vert="horz" lIns="91440" tIns="45720" rIns="91440" bIns="45720" rtlCol="0" anchor="t" anchorCtr="0"/>
          <a:lstStyle>
            <a:lvl1pPr algn="r">
              <a:defRPr sz="1000">
                <a:solidFill>
                  <a:schemeClr val="tx2"/>
                </a:solidFill>
              </a:defRPr>
            </a:lvl1pPr>
          </a:lstStyle>
          <a:p>
            <a:fld id="{0F408A5D-059A-A247-8344-29C129C8EF29}" type="slidenum">
              <a:rPr lang="en-US" smtClean="0"/>
              <a:pPr/>
              <a:t>‹#›</a:t>
            </a:fld>
            <a:endParaRPr lang="en-US" dirty="0"/>
          </a:p>
        </p:txBody>
      </p:sp>
      <p:pic>
        <p:nvPicPr>
          <p:cNvPr id="10" name="Picture 9">
            <a:extLst>
              <a:ext uri="{FF2B5EF4-FFF2-40B4-BE49-F238E27FC236}">
                <a16:creationId xmlns="" xmlns:a16="http://schemas.microsoft.com/office/drawing/2014/main" id="{B88F8C66-7A30-6D43-94F4-A2A315E28EC7}"/>
              </a:ext>
            </a:extLst>
          </p:cNvPr>
          <p:cNvPicPr>
            <a:picLocks noChangeAspect="1"/>
          </p:cNvPicPr>
          <p:nvPr userDrawn="1"/>
        </p:nvPicPr>
        <p:blipFill>
          <a:blip r:embed="rId15"/>
          <a:stretch>
            <a:fillRect/>
          </a:stretch>
        </p:blipFill>
        <p:spPr>
          <a:xfrm>
            <a:off x="11582226" y="149141"/>
            <a:ext cx="414328" cy="756947"/>
          </a:xfrm>
          <a:prstGeom prst="rect">
            <a:avLst/>
          </a:prstGeom>
        </p:spPr>
      </p:pic>
      <p:pic>
        <p:nvPicPr>
          <p:cNvPr id="32" name="Picture 31">
            <a:extLst>
              <a:ext uri="{FF2B5EF4-FFF2-40B4-BE49-F238E27FC236}">
                <a16:creationId xmlns="" xmlns:a16="http://schemas.microsoft.com/office/drawing/2014/main" id="{DA5D38A6-7E75-1647-BF52-44A75C978B11}"/>
              </a:ext>
            </a:extLst>
          </p:cNvPr>
          <p:cNvPicPr>
            <a:picLocks noChangeAspect="1"/>
          </p:cNvPicPr>
          <p:nvPr userDrawn="1"/>
        </p:nvPicPr>
        <p:blipFill>
          <a:blip r:embed="rId16"/>
          <a:stretch>
            <a:fillRect/>
          </a:stretch>
        </p:blipFill>
        <p:spPr>
          <a:xfrm>
            <a:off x="317451" y="6532831"/>
            <a:ext cx="815840" cy="339933"/>
          </a:xfrm>
          <a:prstGeom prst="rect">
            <a:avLst/>
          </a:prstGeom>
        </p:spPr>
      </p:pic>
      <p:sp>
        <p:nvSpPr>
          <p:cNvPr id="33" name="Rectangle 32">
            <a:extLst>
              <a:ext uri="{FF2B5EF4-FFF2-40B4-BE49-F238E27FC236}">
                <a16:creationId xmlns="" xmlns:a16="http://schemas.microsoft.com/office/drawing/2014/main" id="{05F6A309-F3AB-E848-A606-843297B5CA2E}"/>
              </a:ext>
            </a:extLst>
          </p:cNvPr>
          <p:cNvSpPr/>
          <p:nvPr userDrawn="1"/>
        </p:nvSpPr>
        <p:spPr>
          <a:xfrm>
            <a:off x="5565913" y="6559544"/>
            <a:ext cx="5787887" cy="303282"/>
          </a:xfrm>
          <a:prstGeom prst="rect">
            <a:avLst/>
          </a:prstGeom>
          <a:gradFill>
            <a:gsLst>
              <a:gs pos="74000">
                <a:srgbClr val="C0E8EB"/>
              </a:gs>
              <a:gs pos="54000">
                <a:srgbClr val="80D1D6"/>
              </a:gs>
              <a:gs pos="0">
                <a:schemeClr val="accent5"/>
              </a:gs>
              <a:gs pos="10000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34227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9" r:id="rId3"/>
    <p:sldLayoutId id="2147483651" r:id="rId4"/>
    <p:sldLayoutId id="2147483660" r:id="rId5"/>
    <p:sldLayoutId id="2147483652" r:id="rId6"/>
    <p:sldLayoutId id="2147483653" r:id="rId7"/>
    <p:sldLayoutId id="2147483654" r:id="rId8"/>
    <p:sldLayoutId id="2147483658" r:id="rId9"/>
    <p:sldLayoutId id="2147483656" r:id="rId10"/>
    <p:sldLayoutId id="2147483657" r:id="rId11"/>
    <p:sldLayoutId id="2147483655" r:id="rId12"/>
    <p:sldLayoutId id="2147483661" r:id="rId13"/>
  </p:sldLayoutIdLst>
  <p:hf hdr="0" dt="0"/>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600"/>
        </a:spcBef>
        <a:buClr>
          <a:schemeClr val="accent1"/>
        </a:buClr>
        <a:buFont typeface="Arial" panose="020B0604020202020204" pitchFamily="34" charset="0"/>
        <a:buChar char="•"/>
        <a:defRPr sz="2800" kern="1200">
          <a:solidFill>
            <a:schemeClr val="bg2">
              <a:lumMod val="25000"/>
            </a:schemeClr>
          </a:solidFill>
          <a:latin typeface="+mn-lt"/>
          <a:ea typeface="+mn-ea"/>
          <a:cs typeface="+mn-cs"/>
        </a:defRPr>
      </a:lvl1pPr>
      <a:lvl2pPr marL="685800" indent="-228600" algn="l" defTabSz="914400" rtl="0" eaLnBrk="1" latinLnBrk="0" hangingPunct="1">
        <a:lnSpc>
          <a:spcPct val="90000"/>
        </a:lnSpc>
        <a:spcBef>
          <a:spcPts val="1100"/>
        </a:spcBef>
        <a:buClr>
          <a:schemeClr val="accent3"/>
        </a:buClr>
        <a:buFont typeface="Arial" panose="020B0604020202020204" pitchFamily="34" charset="0"/>
        <a:buChar char="•"/>
        <a:defRPr sz="2400" kern="1200">
          <a:solidFill>
            <a:schemeClr val="bg2">
              <a:lumMod val="25000"/>
            </a:schemeClr>
          </a:solidFill>
          <a:latin typeface="+mn-lt"/>
          <a:ea typeface="+mn-ea"/>
          <a:cs typeface="+mn-cs"/>
        </a:defRPr>
      </a:lvl2pPr>
      <a:lvl3pPr marL="1143000" indent="-228600" algn="l" defTabSz="914400" rtl="0" eaLnBrk="1" latinLnBrk="0" hangingPunct="1">
        <a:lnSpc>
          <a:spcPct val="90000"/>
        </a:lnSpc>
        <a:spcBef>
          <a:spcPts val="1100"/>
        </a:spcBef>
        <a:buClr>
          <a:schemeClr val="tx2"/>
        </a:buClr>
        <a:buFont typeface="Arial" panose="020B0604020202020204" pitchFamily="34" charset="0"/>
        <a:buChar char="•"/>
        <a:defRPr sz="2000" kern="1200">
          <a:solidFill>
            <a:schemeClr val="bg2">
              <a:lumMod val="25000"/>
            </a:schemeClr>
          </a:solidFill>
          <a:latin typeface="+mn-lt"/>
          <a:ea typeface="+mn-ea"/>
          <a:cs typeface="+mn-cs"/>
        </a:defRPr>
      </a:lvl3pPr>
      <a:lvl4pPr marL="1600200" indent="-228600" algn="l" defTabSz="914400" rtl="0" eaLnBrk="1" latinLnBrk="0" hangingPunct="1">
        <a:lnSpc>
          <a:spcPct val="90000"/>
        </a:lnSpc>
        <a:spcBef>
          <a:spcPts val="1100"/>
        </a:spcBef>
        <a:buClr>
          <a:schemeClr val="accent1"/>
        </a:buClr>
        <a:buSzPct val="90000"/>
        <a:buFont typeface="Courier New" panose="02070309020205020404" pitchFamily="49" charset="0"/>
        <a:buChar char="o"/>
        <a:defRPr sz="1800" kern="1200">
          <a:solidFill>
            <a:schemeClr val="bg2">
              <a:lumMod val="25000"/>
            </a:schemeClr>
          </a:solidFill>
          <a:latin typeface="+mn-lt"/>
          <a:ea typeface="+mn-ea"/>
          <a:cs typeface="+mn-cs"/>
        </a:defRPr>
      </a:lvl4pPr>
      <a:lvl5pPr marL="2057400" indent="-228600" algn="l" defTabSz="914400" rtl="0" eaLnBrk="1" latinLnBrk="0" hangingPunct="1">
        <a:lnSpc>
          <a:spcPct val="90000"/>
        </a:lnSpc>
        <a:spcBef>
          <a:spcPts val="1100"/>
        </a:spcBef>
        <a:buFont typeface="System Font Regular"/>
        <a:buChar char="–"/>
        <a:defRPr sz="1800" kern="1200">
          <a:solidFill>
            <a:schemeClr val="bg2">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CB3519-8A90-CB4A-A6EE-6C912102D841}"/>
              </a:ext>
            </a:extLst>
          </p:cNvPr>
          <p:cNvSpPr>
            <a:spLocks noGrp="1"/>
          </p:cNvSpPr>
          <p:nvPr>
            <p:ph type="ctrTitle"/>
          </p:nvPr>
        </p:nvSpPr>
        <p:spPr>
          <a:xfrm>
            <a:off x="6043353" y="1399072"/>
            <a:ext cx="5652927" cy="1986597"/>
          </a:xfrm>
        </p:spPr>
        <p:txBody>
          <a:bodyPr/>
          <a:lstStyle/>
          <a:p>
            <a:r>
              <a:rPr lang="en-US" dirty="0" smtClean="0"/>
              <a:t>Competence By Design Program Evaluation </a:t>
            </a:r>
            <a:endParaRPr lang="en-US" dirty="0"/>
          </a:p>
        </p:txBody>
      </p:sp>
    </p:spTree>
    <p:extLst>
      <p:ext uri="{BB962C8B-B14F-4D97-AF65-F5344CB8AC3E}">
        <p14:creationId xmlns:p14="http://schemas.microsoft.com/office/powerpoint/2010/main" val="468594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BB246B-555E-0440-ACBD-BB37ACE292FE}"/>
              </a:ext>
            </a:extLst>
          </p:cNvPr>
          <p:cNvSpPr>
            <a:spLocks noGrp="1"/>
          </p:cNvSpPr>
          <p:nvPr>
            <p:ph type="title"/>
          </p:nvPr>
        </p:nvSpPr>
        <p:spPr/>
        <p:txBody>
          <a:bodyPr/>
          <a:lstStyle/>
          <a:p>
            <a:r>
              <a:rPr lang="en-US" dirty="0"/>
              <a:t>Thank You</a:t>
            </a:r>
          </a:p>
        </p:txBody>
      </p:sp>
      <p:sp>
        <p:nvSpPr>
          <p:cNvPr id="3" name="Subtitle 2">
            <a:extLst>
              <a:ext uri="{FF2B5EF4-FFF2-40B4-BE49-F238E27FC236}">
                <a16:creationId xmlns="" xmlns:a16="http://schemas.microsoft.com/office/drawing/2014/main" id="{BF748ABD-F008-834B-96D0-0206AF6D8890}"/>
              </a:ext>
            </a:extLst>
          </p:cNvPr>
          <p:cNvSpPr>
            <a:spLocks noGrp="1"/>
          </p:cNvSpPr>
          <p:nvPr>
            <p:ph type="subTitle" idx="1"/>
          </p:nvPr>
        </p:nvSpPr>
        <p:spPr/>
        <p:txBody>
          <a:bodyPr/>
          <a:lstStyle/>
          <a:p>
            <a:r>
              <a:rPr lang="en-US" dirty="0" err="1">
                <a:solidFill>
                  <a:schemeClr val="tx2"/>
                </a:solidFill>
              </a:rPr>
              <a:t>royalcollege.ca</a:t>
            </a:r>
            <a:r>
              <a:rPr lang="en-US" dirty="0">
                <a:solidFill>
                  <a:schemeClr val="tx2"/>
                </a:solidFill>
              </a:rPr>
              <a:t>  </a:t>
            </a:r>
            <a:r>
              <a:rPr lang="en-US" dirty="0">
                <a:solidFill>
                  <a:schemeClr val="accent5"/>
                </a:solidFill>
              </a:rPr>
              <a:t>•</a:t>
            </a:r>
            <a:r>
              <a:rPr lang="en-US" dirty="0">
                <a:solidFill>
                  <a:srgbClr val="00A3AD"/>
                </a:solidFill>
              </a:rPr>
              <a:t> </a:t>
            </a:r>
            <a:r>
              <a:rPr lang="en-US" dirty="0">
                <a:solidFill>
                  <a:schemeClr val="tx2"/>
                </a:solidFill>
              </a:rPr>
              <a:t> </a:t>
            </a:r>
            <a:r>
              <a:rPr lang="en-US" dirty="0" err="1">
                <a:solidFill>
                  <a:schemeClr val="tx2"/>
                </a:solidFill>
              </a:rPr>
              <a:t>collegeroyal.ca</a:t>
            </a:r>
            <a:endParaRPr lang="en-US" dirty="0">
              <a:solidFill>
                <a:schemeClr val="tx2"/>
              </a:solidFill>
            </a:endParaRPr>
          </a:p>
        </p:txBody>
      </p:sp>
      <p:sp>
        <p:nvSpPr>
          <p:cNvPr id="4" name="TextBox 3">
            <a:extLst>
              <a:ext uri="{FF2B5EF4-FFF2-40B4-BE49-F238E27FC236}">
                <a16:creationId xmlns="" xmlns:a16="http://schemas.microsoft.com/office/drawing/2014/main" id="{99FE994B-403D-774A-A3B6-EC04332F8220}"/>
              </a:ext>
            </a:extLst>
          </p:cNvPr>
          <p:cNvSpPr txBox="1"/>
          <p:nvPr/>
        </p:nvSpPr>
        <p:spPr>
          <a:xfrm>
            <a:off x="3281447" y="3461345"/>
            <a:ext cx="5629104" cy="307777"/>
          </a:xfrm>
          <a:prstGeom prst="rect">
            <a:avLst/>
          </a:prstGeom>
          <a:noFill/>
        </p:spPr>
        <p:txBody>
          <a:bodyPr wrap="square" rtlCol="0">
            <a:spAutoFit/>
          </a:bodyPr>
          <a:lstStyle/>
          <a:p>
            <a:pPr algn="ctr"/>
            <a:r>
              <a:rPr lang="en-US" sz="1400" dirty="0">
                <a:solidFill>
                  <a:schemeClr val="accent2"/>
                </a:solidFill>
              </a:rPr>
              <a:t>Presented by: </a:t>
            </a:r>
            <a:r>
              <a:rPr lang="en-US" sz="1400" dirty="0" smtClean="0">
                <a:solidFill>
                  <a:schemeClr val="accent2"/>
                </a:solidFill>
              </a:rPr>
              <a:t>ESID| educationstrategy@royalcollege.ca|</a:t>
            </a:r>
            <a:endParaRPr lang="en-US" sz="1400" dirty="0">
              <a:solidFill>
                <a:schemeClr val="accent2"/>
              </a:solidFill>
            </a:endParaRPr>
          </a:p>
        </p:txBody>
      </p:sp>
    </p:spTree>
    <p:extLst>
      <p:ext uri="{BB962C8B-B14F-4D97-AF65-F5344CB8AC3E}">
        <p14:creationId xmlns:p14="http://schemas.microsoft.com/office/powerpoint/2010/main" val="2791074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513C245-0428-BD43-ACAB-D2B26D318DB5}"/>
              </a:ext>
            </a:extLst>
          </p:cNvPr>
          <p:cNvSpPr>
            <a:spLocks noGrp="1"/>
          </p:cNvSpPr>
          <p:nvPr>
            <p:ph type="title"/>
          </p:nvPr>
        </p:nvSpPr>
        <p:spPr/>
        <p:txBody>
          <a:bodyPr/>
          <a:lstStyle/>
          <a:p>
            <a:r>
              <a:rPr lang="en-CA" dirty="0" smtClean="0"/>
              <a:t>What is Program Evaluation?</a:t>
            </a:r>
            <a:endParaRPr lang="en-US" dirty="0"/>
          </a:p>
        </p:txBody>
      </p:sp>
      <p:sp>
        <p:nvSpPr>
          <p:cNvPr id="3" name="Content Placeholder 2">
            <a:extLst>
              <a:ext uri="{FF2B5EF4-FFF2-40B4-BE49-F238E27FC236}">
                <a16:creationId xmlns="" xmlns:a16="http://schemas.microsoft.com/office/drawing/2014/main" id="{AF8904D9-059C-4A42-B4B4-6C7CA0AC8DB3}"/>
              </a:ext>
            </a:extLst>
          </p:cNvPr>
          <p:cNvSpPr>
            <a:spLocks noGrp="1"/>
          </p:cNvSpPr>
          <p:nvPr>
            <p:ph idx="1"/>
          </p:nvPr>
        </p:nvSpPr>
        <p:spPr/>
        <p:txBody>
          <a:bodyPr/>
          <a:lstStyle/>
          <a:p>
            <a:r>
              <a:rPr lang="en-US" altLang="en-US" dirty="0" smtClean="0"/>
              <a:t>Program evaluation is the systematic investigation of the quality of programs; in this case, CBD. </a:t>
            </a:r>
          </a:p>
          <a:p>
            <a:r>
              <a:rPr lang="en-US" altLang="en-US" dirty="0" smtClean="0"/>
              <a:t>It is used for decision making, judgements, conclusions, findings, knew knowledge, organizational development, and capacity building</a:t>
            </a:r>
          </a:p>
          <a:p>
            <a:r>
              <a:rPr lang="en-US" altLang="en-US" dirty="0" smtClean="0"/>
              <a:t>It helps to improve programs and systems </a:t>
            </a:r>
            <a:endParaRPr lang="en-US" altLang="en-US" dirty="0"/>
          </a:p>
          <a:p>
            <a:r>
              <a:rPr lang="en-US" altLang="en-US" dirty="0" smtClean="0"/>
              <a:t>The evaluation of CBD will </a:t>
            </a:r>
            <a:r>
              <a:rPr lang="en-US" altLang="en-US" dirty="0"/>
              <a:t>require a longitudinal, iterative approach guided by collaborative effort.</a:t>
            </a:r>
          </a:p>
          <a:p>
            <a:pPr lvl="4"/>
            <a:endParaRPr lang="en-US" dirty="0"/>
          </a:p>
        </p:txBody>
      </p:sp>
      <p:sp>
        <p:nvSpPr>
          <p:cNvPr id="5" name="Footer Placeholder 4">
            <a:extLst>
              <a:ext uri="{FF2B5EF4-FFF2-40B4-BE49-F238E27FC236}">
                <a16:creationId xmlns="" xmlns:a16="http://schemas.microsoft.com/office/drawing/2014/main" id="{43A0B77A-A3A6-2645-BDC6-AD38EA8100CD}"/>
              </a:ext>
            </a:extLst>
          </p:cNvPr>
          <p:cNvSpPr>
            <a:spLocks noGrp="1"/>
          </p:cNvSpPr>
          <p:nvPr>
            <p:ph type="ftr" sz="quarter" idx="11"/>
          </p:nvPr>
        </p:nvSpPr>
        <p:spPr/>
        <p:txBody>
          <a:bodyPr/>
          <a:lstStyle/>
          <a:p>
            <a:r>
              <a:rPr lang="en-US" dirty="0" smtClean="0"/>
              <a:t>CBD Program Evaluation</a:t>
            </a:r>
            <a:endParaRPr lang="en-US" dirty="0"/>
          </a:p>
        </p:txBody>
      </p:sp>
      <p:sp>
        <p:nvSpPr>
          <p:cNvPr id="6" name="Slide Number Placeholder 5">
            <a:extLst>
              <a:ext uri="{FF2B5EF4-FFF2-40B4-BE49-F238E27FC236}">
                <a16:creationId xmlns="" xmlns:a16="http://schemas.microsoft.com/office/drawing/2014/main" id="{FFF22268-A378-DE4D-B458-809910E6D971}"/>
              </a:ext>
            </a:extLst>
          </p:cNvPr>
          <p:cNvSpPr>
            <a:spLocks noGrp="1"/>
          </p:cNvSpPr>
          <p:nvPr>
            <p:ph type="sldNum" sz="quarter" idx="12"/>
          </p:nvPr>
        </p:nvSpPr>
        <p:spPr/>
        <p:txBody>
          <a:bodyPr/>
          <a:lstStyle/>
          <a:p>
            <a:fld id="{0F408A5D-059A-A247-8344-29C129C8EF29}" type="slidenum">
              <a:rPr lang="en-US" smtClean="0"/>
              <a:pPr/>
              <a:t>2</a:t>
            </a:fld>
            <a:endParaRPr lang="en-US" dirty="0"/>
          </a:p>
        </p:txBody>
      </p:sp>
    </p:spTree>
    <p:extLst>
      <p:ext uri="{BB962C8B-B14F-4D97-AF65-F5344CB8AC3E}">
        <p14:creationId xmlns:p14="http://schemas.microsoft.com/office/powerpoint/2010/main" val="1725305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Why is Program Evaluation Important?</a:t>
            </a:r>
            <a:endParaRPr lang="en-CA" dirty="0"/>
          </a:p>
        </p:txBody>
      </p:sp>
      <p:sp>
        <p:nvSpPr>
          <p:cNvPr id="3" name="Content Placeholder 2"/>
          <p:cNvSpPr>
            <a:spLocks noGrp="1"/>
          </p:cNvSpPr>
          <p:nvPr>
            <p:ph idx="1"/>
          </p:nvPr>
        </p:nvSpPr>
        <p:spPr/>
        <p:txBody>
          <a:bodyPr/>
          <a:lstStyle/>
          <a:p>
            <a:r>
              <a:rPr lang="en-US" altLang="en-US" dirty="0"/>
              <a:t>To ensure CBD is being implemented as intended and not having harmful effects</a:t>
            </a:r>
          </a:p>
          <a:p>
            <a:r>
              <a:rPr lang="en-US" altLang="en-US" dirty="0"/>
              <a:t>To help make any necessary improvements and to understand the impact of CBD</a:t>
            </a:r>
          </a:p>
          <a:p>
            <a:r>
              <a:rPr lang="en-US" altLang="en-US" dirty="0"/>
              <a:t>Signals that the Royal College is accountable to this initiative </a:t>
            </a:r>
          </a:p>
          <a:p>
            <a:r>
              <a:rPr lang="en-US" altLang="en-US" dirty="0"/>
              <a:t>Helps to provide scholarship on CBME, which is being increasingly adopted on a global basis </a:t>
            </a:r>
          </a:p>
          <a:p>
            <a:endParaRPr lang="en-CA" dirty="0"/>
          </a:p>
        </p:txBody>
      </p:sp>
      <p:sp>
        <p:nvSpPr>
          <p:cNvPr id="4" name="Footer Placeholder 3"/>
          <p:cNvSpPr>
            <a:spLocks noGrp="1"/>
          </p:cNvSpPr>
          <p:nvPr>
            <p:ph type="ftr" sz="quarter" idx="11"/>
          </p:nvPr>
        </p:nvSpPr>
        <p:spPr/>
        <p:txBody>
          <a:bodyPr/>
          <a:lstStyle/>
          <a:p>
            <a:r>
              <a:rPr lang="en-US" dirty="0" smtClean="0"/>
              <a:t>CBD Program Evaluation </a:t>
            </a:r>
            <a:endParaRPr lang="en-US" dirty="0"/>
          </a:p>
        </p:txBody>
      </p:sp>
      <p:sp>
        <p:nvSpPr>
          <p:cNvPr id="5" name="Slide Number Placeholder 4"/>
          <p:cNvSpPr>
            <a:spLocks noGrp="1"/>
          </p:cNvSpPr>
          <p:nvPr>
            <p:ph type="sldNum" sz="quarter" idx="12"/>
          </p:nvPr>
        </p:nvSpPr>
        <p:spPr/>
        <p:txBody>
          <a:bodyPr/>
          <a:lstStyle/>
          <a:p>
            <a:fld id="{0F408A5D-059A-A247-8344-29C129C8EF29}" type="slidenum">
              <a:rPr lang="en-US" smtClean="0"/>
              <a:pPr/>
              <a:t>3</a:t>
            </a:fld>
            <a:endParaRPr lang="en-US" dirty="0"/>
          </a:p>
        </p:txBody>
      </p:sp>
    </p:spTree>
    <p:extLst>
      <p:ext uri="{BB962C8B-B14F-4D97-AF65-F5344CB8AC3E}">
        <p14:creationId xmlns:p14="http://schemas.microsoft.com/office/powerpoint/2010/main" val="2120830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3938"/>
            <a:ext cx="10515600" cy="1325563"/>
          </a:xfrm>
        </p:spPr>
        <p:txBody>
          <a:bodyPr/>
          <a:lstStyle/>
          <a:p>
            <a:r>
              <a:rPr lang="en-CA" dirty="0" smtClean="0"/>
              <a:t>CBD Logic Model and PE Framework </a:t>
            </a:r>
            <a:endParaRPr lang="en-CA" dirty="0"/>
          </a:p>
        </p:txBody>
      </p:sp>
      <p:sp>
        <p:nvSpPr>
          <p:cNvPr id="3" name="Content Placeholder 2"/>
          <p:cNvSpPr>
            <a:spLocks noGrp="1"/>
          </p:cNvSpPr>
          <p:nvPr>
            <p:ph idx="1"/>
          </p:nvPr>
        </p:nvSpPr>
        <p:spPr>
          <a:xfrm>
            <a:off x="473726" y="1951917"/>
            <a:ext cx="2897436" cy="3181943"/>
          </a:xfrm>
        </p:spPr>
        <p:txBody>
          <a:bodyPr/>
          <a:lstStyle/>
          <a:p>
            <a:pPr marL="0" indent="0">
              <a:buNone/>
            </a:pPr>
            <a:r>
              <a:rPr lang="en-US" sz="2400" dirty="0" smtClean="0">
                <a:ea typeface="Verdana" panose="020B0604030504040204" pitchFamily="34" charset="0"/>
                <a:cs typeface="Verdana" panose="020B0604030504040204" pitchFamily="34" charset="0"/>
              </a:rPr>
              <a:t>CBD-RE PE Framework and Logic Model were drafted to help understand the program model, guide studies, and encourage collaboration. </a:t>
            </a:r>
          </a:p>
          <a:p>
            <a:pPr marL="0" indent="0">
              <a:buNone/>
            </a:pPr>
            <a:endParaRPr lang="en-CA" dirty="0"/>
          </a:p>
        </p:txBody>
      </p:sp>
      <p:sp>
        <p:nvSpPr>
          <p:cNvPr id="4" name="Footer Placeholder 3"/>
          <p:cNvSpPr>
            <a:spLocks noGrp="1"/>
          </p:cNvSpPr>
          <p:nvPr>
            <p:ph type="ftr" sz="quarter" idx="11"/>
          </p:nvPr>
        </p:nvSpPr>
        <p:spPr/>
        <p:txBody>
          <a:bodyPr/>
          <a:lstStyle/>
          <a:p>
            <a:r>
              <a:rPr lang="en-US" dirty="0" smtClean="0"/>
              <a:t>CBD Program Evaluation</a:t>
            </a:r>
            <a:endParaRPr lang="en-US" dirty="0"/>
          </a:p>
        </p:txBody>
      </p:sp>
      <p:sp>
        <p:nvSpPr>
          <p:cNvPr id="5" name="Slide Number Placeholder 4"/>
          <p:cNvSpPr>
            <a:spLocks noGrp="1"/>
          </p:cNvSpPr>
          <p:nvPr>
            <p:ph type="sldNum" sz="quarter" idx="12"/>
          </p:nvPr>
        </p:nvSpPr>
        <p:spPr/>
        <p:txBody>
          <a:bodyPr/>
          <a:lstStyle/>
          <a:p>
            <a:fld id="{0F408A5D-059A-A247-8344-29C129C8EF29}" type="slidenum">
              <a:rPr lang="en-US" smtClean="0"/>
              <a:pPr/>
              <a:t>4</a:t>
            </a:fld>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9634" y="1386440"/>
            <a:ext cx="7976211" cy="4986865"/>
          </a:xfrm>
          <a:prstGeom prst="rect">
            <a:avLst/>
          </a:prstGeom>
        </p:spPr>
      </p:pic>
    </p:spTree>
    <p:extLst>
      <p:ext uri="{BB962C8B-B14F-4D97-AF65-F5344CB8AC3E}">
        <p14:creationId xmlns:p14="http://schemas.microsoft.com/office/powerpoint/2010/main" val="15504692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513C245-0428-BD43-ACAB-D2B26D318DB5}"/>
              </a:ext>
            </a:extLst>
          </p:cNvPr>
          <p:cNvSpPr>
            <a:spLocks noGrp="1"/>
          </p:cNvSpPr>
          <p:nvPr>
            <p:ph type="title"/>
          </p:nvPr>
        </p:nvSpPr>
        <p:spPr>
          <a:xfrm>
            <a:off x="838200" y="164708"/>
            <a:ext cx="10515600" cy="1325563"/>
          </a:xfrm>
        </p:spPr>
        <p:txBody>
          <a:bodyPr/>
          <a:lstStyle/>
          <a:p>
            <a:r>
              <a:rPr lang="en-CA" dirty="0" smtClean="0"/>
              <a:t>The Three Pillars of the Evaluation</a:t>
            </a:r>
            <a:endParaRPr lang="en-US" dirty="0"/>
          </a:p>
        </p:txBody>
      </p:sp>
      <p:sp>
        <p:nvSpPr>
          <p:cNvPr id="3" name="Content Placeholder 2"/>
          <p:cNvSpPr>
            <a:spLocks noGrp="1"/>
          </p:cNvSpPr>
          <p:nvPr>
            <p:ph idx="1"/>
          </p:nvPr>
        </p:nvSpPr>
        <p:spPr>
          <a:xfrm>
            <a:off x="838201" y="1293182"/>
            <a:ext cx="10515599" cy="566846"/>
          </a:xfrm>
        </p:spPr>
        <p:txBody>
          <a:bodyPr/>
          <a:lstStyle/>
          <a:p>
            <a:pPr marL="0" indent="0">
              <a:buNone/>
            </a:pPr>
            <a:r>
              <a:rPr lang="en-CA" dirty="0" smtClean="0"/>
              <a:t>The program evaluation has three pillars, each of which address a goal of the evaluation.</a:t>
            </a:r>
            <a:endParaRPr lang="en-CA" dirty="0"/>
          </a:p>
        </p:txBody>
      </p:sp>
      <p:sp>
        <p:nvSpPr>
          <p:cNvPr id="5" name="Footer Placeholder 4">
            <a:extLst>
              <a:ext uri="{FF2B5EF4-FFF2-40B4-BE49-F238E27FC236}">
                <a16:creationId xmlns="" xmlns:a16="http://schemas.microsoft.com/office/drawing/2014/main" id="{43A0B77A-A3A6-2645-BDC6-AD38EA8100CD}"/>
              </a:ext>
            </a:extLst>
          </p:cNvPr>
          <p:cNvSpPr>
            <a:spLocks noGrp="1"/>
          </p:cNvSpPr>
          <p:nvPr>
            <p:ph type="ftr" sz="quarter" idx="11"/>
          </p:nvPr>
        </p:nvSpPr>
        <p:spPr/>
        <p:txBody>
          <a:bodyPr/>
          <a:lstStyle/>
          <a:p>
            <a:r>
              <a:rPr lang="en-US" dirty="0" smtClean="0"/>
              <a:t>CBD Program Evaluation</a:t>
            </a:r>
            <a:endParaRPr lang="en-US" dirty="0"/>
          </a:p>
        </p:txBody>
      </p:sp>
      <p:sp>
        <p:nvSpPr>
          <p:cNvPr id="6" name="Slide Number Placeholder 5">
            <a:extLst>
              <a:ext uri="{FF2B5EF4-FFF2-40B4-BE49-F238E27FC236}">
                <a16:creationId xmlns="" xmlns:a16="http://schemas.microsoft.com/office/drawing/2014/main" id="{FFF22268-A378-DE4D-B458-809910E6D971}"/>
              </a:ext>
            </a:extLst>
          </p:cNvPr>
          <p:cNvSpPr>
            <a:spLocks noGrp="1"/>
          </p:cNvSpPr>
          <p:nvPr>
            <p:ph type="sldNum" sz="quarter" idx="12"/>
          </p:nvPr>
        </p:nvSpPr>
        <p:spPr/>
        <p:txBody>
          <a:bodyPr/>
          <a:lstStyle/>
          <a:p>
            <a:fld id="{0F408A5D-059A-A247-8344-29C129C8EF29}" type="slidenum">
              <a:rPr lang="en-US" smtClean="0"/>
              <a:pPr/>
              <a:t>5</a:t>
            </a:fld>
            <a:endParaRPr lang="en-US" dirty="0"/>
          </a:p>
        </p:txBody>
      </p:sp>
      <p:pic>
        <p:nvPicPr>
          <p:cNvPr id="14" name="Picture 13" descr="A picture containing wrench&#10;&#10;Description automatically generated">
            <a:extLst>
              <a:ext uri="{FF2B5EF4-FFF2-40B4-BE49-F238E27FC236}">
                <a16:creationId xmlns:a16="http://schemas.microsoft.com/office/drawing/2014/main" xmlns="" id="{374DCADF-F6A5-4C30-84DF-46B7E4887645}"/>
              </a:ext>
            </a:extLst>
          </p:cNvPr>
          <p:cNvPicPr>
            <a:picLocks noChangeAspect="1"/>
          </p:cNvPicPr>
          <p:nvPr/>
        </p:nvPicPr>
        <p:blipFill rotWithShape="1">
          <a:blip r:embed="rId3"/>
          <a:srcRect t="11160"/>
          <a:stretch/>
        </p:blipFill>
        <p:spPr>
          <a:xfrm>
            <a:off x="1324100" y="2840210"/>
            <a:ext cx="9436049" cy="3489325"/>
          </a:xfrm>
          <a:prstGeom prst="rect">
            <a:avLst/>
          </a:prstGeom>
        </p:spPr>
      </p:pic>
      <p:sp>
        <p:nvSpPr>
          <p:cNvPr id="15" name="TextBox 14">
            <a:extLst>
              <a:ext uri="{FF2B5EF4-FFF2-40B4-BE49-F238E27FC236}">
                <a16:creationId xmlns:a16="http://schemas.microsoft.com/office/drawing/2014/main" xmlns="" id="{A4C558E3-D480-41F2-8F5F-5F81A8F3C7B6}"/>
              </a:ext>
            </a:extLst>
          </p:cNvPr>
          <p:cNvSpPr txBox="1"/>
          <p:nvPr/>
        </p:nvSpPr>
        <p:spPr>
          <a:xfrm>
            <a:off x="1324100" y="2161980"/>
            <a:ext cx="2621280"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A" sz="2400" b="1" i="0" u="none" strike="noStrike" kern="1200" cap="none" spc="0" normalizeH="0" baseline="0" noProof="0" dirty="0">
                <a:ln>
                  <a:noFill/>
                </a:ln>
                <a:solidFill>
                  <a:prstClr val="black"/>
                </a:solidFill>
                <a:effectLst/>
                <a:uLnTx/>
                <a:uFillTx/>
                <a:latin typeface="Calibri" panose="020F0502020204030204"/>
                <a:ea typeface="+mn-ea"/>
                <a:cs typeface="+mn-cs"/>
              </a:rPr>
              <a:t>Readiness to Implement</a:t>
            </a:r>
          </a:p>
        </p:txBody>
      </p:sp>
      <p:sp>
        <p:nvSpPr>
          <p:cNvPr id="16" name="TextBox 15">
            <a:extLst>
              <a:ext uri="{FF2B5EF4-FFF2-40B4-BE49-F238E27FC236}">
                <a16:creationId xmlns:a16="http://schemas.microsoft.com/office/drawing/2014/main" xmlns="" id="{0AB1B32A-31C6-4A3D-AA55-FD77CB23775F}"/>
              </a:ext>
            </a:extLst>
          </p:cNvPr>
          <p:cNvSpPr txBox="1"/>
          <p:nvPr/>
        </p:nvSpPr>
        <p:spPr>
          <a:xfrm>
            <a:off x="4731484" y="2157998"/>
            <a:ext cx="2621280" cy="830997"/>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A" sz="2400" b="1" i="0" u="none" strike="noStrike" kern="1200" cap="none" spc="0" normalizeH="0" baseline="0" noProof="0" dirty="0">
                <a:ln>
                  <a:noFill/>
                </a:ln>
                <a:solidFill>
                  <a:prstClr val="black"/>
                </a:solidFill>
                <a:effectLst/>
                <a:uLnTx/>
                <a:uFillTx/>
                <a:latin typeface="Calibri" panose="020F0502020204030204"/>
                <a:ea typeface="+mn-ea"/>
                <a:cs typeface="+mn-cs"/>
              </a:rPr>
              <a:t>Fidelity &amp; Integrity of Implementation</a:t>
            </a:r>
          </a:p>
        </p:txBody>
      </p:sp>
      <p:sp>
        <p:nvSpPr>
          <p:cNvPr id="17" name="TextBox 16">
            <a:extLst>
              <a:ext uri="{FF2B5EF4-FFF2-40B4-BE49-F238E27FC236}">
                <a16:creationId xmlns:a16="http://schemas.microsoft.com/office/drawing/2014/main" xmlns="" id="{20DFBFC8-68C4-4539-B920-B72B0A8F35D1}"/>
              </a:ext>
            </a:extLst>
          </p:cNvPr>
          <p:cNvSpPr txBox="1"/>
          <p:nvPr/>
        </p:nvSpPr>
        <p:spPr>
          <a:xfrm>
            <a:off x="8234798" y="2531312"/>
            <a:ext cx="262128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A" sz="2400" b="1" i="0" u="none" strike="noStrike" kern="1200" cap="none" spc="0" normalizeH="0" baseline="0" noProof="0" dirty="0">
                <a:ln>
                  <a:noFill/>
                </a:ln>
                <a:solidFill>
                  <a:prstClr val="black"/>
                </a:solidFill>
                <a:effectLst/>
                <a:uLnTx/>
                <a:uFillTx/>
                <a:latin typeface="Calibri" panose="020F0502020204030204"/>
                <a:ea typeface="+mn-ea"/>
                <a:cs typeface="+mn-cs"/>
              </a:rPr>
              <a:t>Outcomes</a:t>
            </a:r>
          </a:p>
        </p:txBody>
      </p:sp>
    </p:spTree>
    <p:extLst>
      <p:ext uri="{BB962C8B-B14F-4D97-AF65-F5344CB8AC3E}">
        <p14:creationId xmlns:p14="http://schemas.microsoft.com/office/powerpoint/2010/main" val="41142987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Readiness to Implement </a:t>
            </a:r>
            <a:endParaRPr lang="en-CA"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09880503"/>
              </p:ext>
            </p:extLst>
          </p:nvPr>
        </p:nvGraphicFramePr>
        <p:xfrm>
          <a:off x="838200" y="1553227"/>
          <a:ext cx="10936266" cy="46237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en-US" dirty="0" smtClean="0"/>
              <a:t>CBD Program Evaluation </a:t>
            </a:r>
            <a:endParaRPr lang="en-US" dirty="0"/>
          </a:p>
        </p:txBody>
      </p:sp>
      <p:sp>
        <p:nvSpPr>
          <p:cNvPr id="5" name="Slide Number Placeholder 4"/>
          <p:cNvSpPr>
            <a:spLocks noGrp="1"/>
          </p:cNvSpPr>
          <p:nvPr>
            <p:ph type="sldNum" sz="quarter" idx="12"/>
          </p:nvPr>
        </p:nvSpPr>
        <p:spPr/>
        <p:txBody>
          <a:bodyPr/>
          <a:lstStyle/>
          <a:p>
            <a:fld id="{0F408A5D-059A-A247-8344-29C129C8EF29}" type="slidenum">
              <a:rPr lang="en-US" smtClean="0"/>
              <a:pPr/>
              <a:t>6</a:t>
            </a:fld>
            <a:endParaRPr lang="en-US" dirty="0"/>
          </a:p>
        </p:txBody>
      </p:sp>
    </p:spTree>
    <p:extLst>
      <p:ext uri="{BB962C8B-B14F-4D97-AF65-F5344CB8AC3E}">
        <p14:creationId xmlns:p14="http://schemas.microsoft.com/office/powerpoint/2010/main" val="1882486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Fidelity and Integrity of Implementation </a:t>
            </a:r>
            <a:endParaRPr lang="en-CA"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33354159"/>
              </p:ext>
            </p:extLst>
          </p:nvPr>
        </p:nvGraphicFramePr>
        <p:xfrm>
          <a:off x="838200" y="1540702"/>
          <a:ext cx="10873636" cy="47724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en-US" dirty="0" smtClean="0"/>
              <a:t>CBD Program Evaluation </a:t>
            </a:r>
            <a:endParaRPr lang="en-US" dirty="0"/>
          </a:p>
        </p:txBody>
      </p:sp>
      <p:sp>
        <p:nvSpPr>
          <p:cNvPr id="5" name="Slide Number Placeholder 4"/>
          <p:cNvSpPr>
            <a:spLocks noGrp="1"/>
          </p:cNvSpPr>
          <p:nvPr>
            <p:ph type="sldNum" sz="quarter" idx="12"/>
          </p:nvPr>
        </p:nvSpPr>
        <p:spPr/>
        <p:txBody>
          <a:bodyPr/>
          <a:lstStyle/>
          <a:p>
            <a:fld id="{0F408A5D-059A-A247-8344-29C129C8EF29}" type="slidenum">
              <a:rPr lang="en-US" smtClean="0"/>
              <a:pPr/>
              <a:t>7</a:t>
            </a:fld>
            <a:endParaRPr lang="en-US" dirty="0"/>
          </a:p>
        </p:txBody>
      </p:sp>
    </p:spTree>
    <p:extLst>
      <p:ext uri="{BB962C8B-B14F-4D97-AF65-F5344CB8AC3E}">
        <p14:creationId xmlns:p14="http://schemas.microsoft.com/office/powerpoint/2010/main" val="3243126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Outcomes</a:t>
            </a:r>
            <a:endParaRPr lang="en-CA"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14702327"/>
              </p:ext>
            </p:extLst>
          </p:nvPr>
        </p:nvGraphicFramePr>
        <p:xfrm>
          <a:off x="838199" y="1553227"/>
          <a:ext cx="10660693" cy="46237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en-US" dirty="0" smtClean="0"/>
              <a:t>CBD Program Evaluation </a:t>
            </a:r>
            <a:endParaRPr lang="en-US" dirty="0"/>
          </a:p>
        </p:txBody>
      </p:sp>
      <p:sp>
        <p:nvSpPr>
          <p:cNvPr id="5" name="Slide Number Placeholder 4"/>
          <p:cNvSpPr>
            <a:spLocks noGrp="1"/>
          </p:cNvSpPr>
          <p:nvPr>
            <p:ph type="sldNum" sz="quarter" idx="12"/>
          </p:nvPr>
        </p:nvSpPr>
        <p:spPr/>
        <p:txBody>
          <a:bodyPr/>
          <a:lstStyle/>
          <a:p>
            <a:fld id="{0F408A5D-059A-A247-8344-29C129C8EF29}" type="slidenum">
              <a:rPr lang="en-US" smtClean="0"/>
              <a:pPr/>
              <a:t>8</a:t>
            </a:fld>
            <a:endParaRPr lang="en-US" dirty="0"/>
          </a:p>
        </p:txBody>
      </p:sp>
    </p:spTree>
    <p:extLst>
      <p:ext uri="{BB962C8B-B14F-4D97-AF65-F5344CB8AC3E}">
        <p14:creationId xmlns:p14="http://schemas.microsoft.com/office/powerpoint/2010/main" val="3758934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How are we linking to other sites?</a:t>
            </a:r>
            <a:endParaRPr lang="en-CA"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93618361"/>
              </p:ext>
            </p:extLst>
          </p:nvPr>
        </p:nvGraphicFramePr>
        <p:xfrm>
          <a:off x="613775" y="1590805"/>
          <a:ext cx="11223321" cy="4496427"/>
        </p:xfrm>
        <a:graphic>
          <a:graphicData uri="http://schemas.openxmlformats.org/drawingml/2006/table">
            <a:tbl>
              <a:tblPr firstRow="1" bandRow="1">
                <a:tableStyleId>{5C22544A-7EE6-4342-B048-85BDC9FD1C3A}</a:tableStyleId>
              </a:tblPr>
              <a:tblGrid>
                <a:gridCol w="5365082"/>
                <a:gridCol w="5858239"/>
              </a:tblGrid>
              <a:tr h="1966587">
                <a:tc>
                  <a:txBody>
                    <a:bodyPr/>
                    <a:lstStyle/>
                    <a:p>
                      <a:r>
                        <a:rPr lang="en-CA" sz="2000" dirty="0" smtClean="0">
                          <a:solidFill>
                            <a:sysClr val="windowText" lastClr="000000"/>
                          </a:solidFill>
                        </a:rPr>
                        <a:t>CBD Program</a:t>
                      </a:r>
                      <a:r>
                        <a:rPr lang="en-CA" sz="2000" baseline="0" dirty="0" smtClean="0">
                          <a:solidFill>
                            <a:sysClr val="windowText" lastClr="000000"/>
                          </a:solidFill>
                        </a:rPr>
                        <a:t> </a:t>
                      </a:r>
                      <a:r>
                        <a:rPr lang="en-CA" sz="2000" dirty="0" smtClean="0">
                          <a:solidFill>
                            <a:sysClr val="windowText" lastClr="000000"/>
                          </a:solidFill>
                        </a:rPr>
                        <a:t>Evaluation Steering Committee</a:t>
                      </a:r>
                    </a:p>
                    <a:p>
                      <a:pPr marL="285750" indent="-285750">
                        <a:buFont typeface="Arial" panose="020B0604020202020204" pitchFamily="34" charset="0"/>
                        <a:buChar char="•"/>
                      </a:pPr>
                      <a:r>
                        <a:rPr lang="en-CA" sz="2000" b="0" dirty="0" smtClean="0">
                          <a:solidFill>
                            <a:sysClr val="windowText" lastClr="000000"/>
                          </a:solidFill>
                        </a:rPr>
                        <a:t>Provides</a:t>
                      </a:r>
                      <a:r>
                        <a:rPr lang="en-CA" sz="2000" b="0" baseline="0" dirty="0" smtClean="0">
                          <a:solidFill>
                            <a:sysClr val="windowText" lastClr="000000"/>
                          </a:solidFill>
                        </a:rPr>
                        <a:t> strategic direction and set priorities for the national CBD Program Evaluation.</a:t>
                      </a:r>
                    </a:p>
                    <a:p>
                      <a:pPr marL="285750" indent="-285750">
                        <a:buFont typeface="Arial" panose="020B0604020202020204" pitchFamily="34" charset="0"/>
                        <a:buChar char="•"/>
                      </a:pPr>
                      <a:r>
                        <a:rPr lang="en-CA" sz="2000" b="0" baseline="0" dirty="0" smtClean="0">
                          <a:solidFill>
                            <a:sysClr val="windowText" lastClr="000000"/>
                          </a:solidFill>
                        </a:rPr>
                        <a:t>Comprised of stakeholders from across the system of specialty medicine in Canada, allowing for multiple perspectives.</a:t>
                      </a:r>
                      <a:endParaRPr lang="en-CA" sz="2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CA" sz="2000" b="1" dirty="0" smtClean="0">
                          <a:solidFill>
                            <a:sysClr val="windowText" lastClr="000000"/>
                          </a:solidFill>
                        </a:rPr>
                        <a:t>CBD</a:t>
                      </a:r>
                      <a:r>
                        <a:rPr lang="en-CA" sz="2000" b="1" baseline="0" dirty="0" smtClean="0">
                          <a:solidFill>
                            <a:sysClr val="windowText" lastClr="000000"/>
                          </a:solidFill>
                        </a:rPr>
                        <a:t> Program Evaluation Operations Team </a:t>
                      </a:r>
                    </a:p>
                    <a:p>
                      <a:pPr marL="285750" indent="-285750">
                        <a:buFont typeface="Arial" panose="020B0604020202020204" pitchFamily="34" charset="0"/>
                        <a:buChar char="•"/>
                      </a:pPr>
                      <a:r>
                        <a:rPr lang="en-CA" sz="2000" b="0" baseline="0" dirty="0" smtClean="0">
                          <a:solidFill>
                            <a:sysClr val="windowText" lastClr="000000"/>
                          </a:solidFill>
                        </a:rPr>
                        <a:t>Responsible for the creation and execution of the on the ground program evaluation work. </a:t>
                      </a:r>
                    </a:p>
                    <a:p>
                      <a:pPr marL="285750" indent="-285750">
                        <a:buFont typeface="Arial" panose="020B0604020202020204" pitchFamily="34" charset="0"/>
                        <a:buChar char="•"/>
                      </a:pPr>
                      <a:r>
                        <a:rPr lang="en-CA" sz="2000" b="0" baseline="0" dirty="0" smtClean="0">
                          <a:solidFill>
                            <a:sysClr val="windowText" lastClr="000000"/>
                          </a:solidFill>
                        </a:rPr>
                        <a:t>Comprised of Clinician Educators and Royal College staff. </a:t>
                      </a:r>
                      <a:endParaRPr lang="en-CA" sz="2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0700">
                <a:tc>
                  <a:txBody>
                    <a:bodyPr/>
                    <a:lstStyle/>
                    <a:p>
                      <a:r>
                        <a:rPr lang="en-CA" sz="2000" b="1" dirty="0" smtClean="0">
                          <a:solidFill>
                            <a:sysClr val="windowText" lastClr="000000"/>
                          </a:solidFill>
                        </a:rPr>
                        <a:t>Engaging the CBD Program Evaluation Community</a:t>
                      </a:r>
                      <a:endParaRPr lang="en-CA" sz="2000" b="0" dirty="0" smtClean="0">
                        <a:solidFill>
                          <a:sysClr val="windowText" lastClr="000000"/>
                        </a:solidFill>
                      </a:endParaRPr>
                    </a:p>
                    <a:p>
                      <a:pPr marL="285750" indent="-285750">
                        <a:buFont typeface="Arial" panose="020B0604020202020204" pitchFamily="34" charset="0"/>
                        <a:buChar char="•"/>
                      </a:pPr>
                      <a:r>
                        <a:rPr lang="en-CA" sz="2000" b="0" dirty="0" smtClean="0">
                          <a:solidFill>
                            <a:sysClr val="windowText" lastClr="000000"/>
                          </a:solidFill>
                        </a:rPr>
                        <a:t>The CBD Program Evaluation</a:t>
                      </a:r>
                      <a:r>
                        <a:rPr lang="en-CA" sz="2000" b="0" baseline="0" dirty="0" smtClean="0">
                          <a:solidFill>
                            <a:sysClr val="windowText" lastClr="000000"/>
                          </a:solidFill>
                        </a:rPr>
                        <a:t> Operations team is currently considering how to engage the larger program evaluation community. </a:t>
                      </a:r>
                    </a:p>
                    <a:p>
                      <a:pPr marL="285750" indent="-285750">
                        <a:buFont typeface="Arial" panose="020B0604020202020204" pitchFamily="34" charset="0"/>
                        <a:buChar char="•"/>
                      </a:pPr>
                      <a:r>
                        <a:rPr lang="en-CA" sz="2000" b="0" baseline="0" dirty="0" smtClean="0">
                          <a:solidFill>
                            <a:sysClr val="windowText" lastClr="000000"/>
                          </a:solidFill>
                        </a:rPr>
                        <a:t>The intent is to provide a place to share current projects across the country, and create a space for networking and collaboration. </a:t>
                      </a:r>
                      <a:endParaRPr lang="en-CA" sz="2000" b="1"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2000" b="1" dirty="0" smtClean="0">
                          <a:solidFill>
                            <a:sysClr val="windowText" lastClr="000000"/>
                          </a:solidFill>
                        </a:rPr>
                        <a:t>Continuing to engage stakeholders</a:t>
                      </a:r>
                      <a:endParaRPr lang="en-CA" sz="2000" b="0" dirty="0" smtClean="0">
                        <a:solidFill>
                          <a:sysClr val="windowText" lastClr="000000"/>
                        </a:solidFill>
                      </a:endParaRPr>
                    </a:p>
                    <a:p>
                      <a:pPr marL="285750" indent="-285750">
                        <a:buFont typeface="Arial" panose="020B0604020202020204" pitchFamily="34" charset="0"/>
                        <a:buChar char="•"/>
                      </a:pPr>
                      <a:r>
                        <a:rPr lang="en-CA" sz="2000" b="0" dirty="0" smtClean="0">
                          <a:solidFill>
                            <a:sysClr val="windowText" lastClr="000000"/>
                          </a:solidFill>
                        </a:rPr>
                        <a:t>The</a:t>
                      </a:r>
                      <a:r>
                        <a:rPr lang="en-CA" sz="2000" b="0" baseline="0" dirty="0" smtClean="0">
                          <a:solidFill>
                            <a:sysClr val="windowText" lastClr="000000"/>
                          </a:solidFill>
                        </a:rPr>
                        <a:t> program evaluation is intended to be collaborative, this involves meeting diverse stakeholders’ needs and engaging in collaboration with stakeholders from across the system. </a:t>
                      </a:r>
                    </a:p>
                    <a:p>
                      <a:pPr marL="285750" indent="-285750">
                        <a:buFont typeface="Arial" panose="020B0604020202020204" pitchFamily="34" charset="0"/>
                        <a:buChar char="•"/>
                      </a:pPr>
                      <a:r>
                        <a:rPr lang="en-CA" sz="2000" b="0" baseline="0" dirty="0" smtClean="0">
                          <a:solidFill>
                            <a:sysClr val="windowText" lastClr="000000"/>
                          </a:solidFill>
                        </a:rPr>
                        <a:t>The Royal College continues to seek collaboration on program evaluation initiatives. </a:t>
                      </a:r>
                      <a:endParaRPr lang="en-CA" sz="2000" b="1"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Footer Placeholder 3"/>
          <p:cNvSpPr>
            <a:spLocks noGrp="1"/>
          </p:cNvSpPr>
          <p:nvPr>
            <p:ph type="ftr" sz="quarter" idx="11"/>
          </p:nvPr>
        </p:nvSpPr>
        <p:spPr/>
        <p:txBody>
          <a:bodyPr/>
          <a:lstStyle/>
          <a:p>
            <a:r>
              <a:rPr lang="en-US" dirty="0" smtClean="0"/>
              <a:t>CBD Program Evaluation </a:t>
            </a:r>
            <a:endParaRPr lang="en-US" dirty="0"/>
          </a:p>
        </p:txBody>
      </p:sp>
      <p:sp>
        <p:nvSpPr>
          <p:cNvPr id="5" name="Slide Number Placeholder 4"/>
          <p:cNvSpPr>
            <a:spLocks noGrp="1"/>
          </p:cNvSpPr>
          <p:nvPr>
            <p:ph type="sldNum" sz="quarter" idx="12"/>
          </p:nvPr>
        </p:nvSpPr>
        <p:spPr/>
        <p:txBody>
          <a:bodyPr/>
          <a:lstStyle/>
          <a:p>
            <a:fld id="{0F408A5D-059A-A247-8344-29C129C8EF29}" type="slidenum">
              <a:rPr lang="en-US" smtClean="0"/>
              <a:pPr/>
              <a:t>9</a:t>
            </a:fld>
            <a:endParaRPr lang="en-US" dirty="0"/>
          </a:p>
        </p:txBody>
      </p:sp>
    </p:spTree>
    <p:extLst>
      <p:ext uri="{BB962C8B-B14F-4D97-AF65-F5344CB8AC3E}">
        <p14:creationId xmlns:p14="http://schemas.microsoft.com/office/powerpoint/2010/main" val="109226693"/>
      </p:ext>
    </p:extLst>
  </p:cSld>
  <p:clrMapOvr>
    <a:masterClrMapping/>
  </p:clrMapOvr>
</p:sld>
</file>

<file path=ppt/theme/theme1.xml><?xml version="1.0" encoding="utf-8"?>
<a:theme xmlns:a="http://schemas.openxmlformats.org/drawingml/2006/main" name="Office Theme">
  <a:themeElements>
    <a:clrScheme name="Royal College">
      <a:dk1>
        <a:sysClr val="windowText" lastClr="000000"/>
      </a:dk1>
      <a:lt1>
        <a:srgbClr val="FFFFFF"/>
      </a:lt1>
      <a:dk2>
        <a:srgbClr val="003A5B"/>
      </a:dk2>
      <a:lt2>
        <a:srgbClr val="E7E6E6"/>
      </a:lt2>
      <a:accent1>
        <a:srgbClr val="007680"/>
      </a:accent1>
      <a:accent2>
        <a:srgbClr val="4B4F54"/>
      </a:accent2>
      <a:accent3>
        <a:srgbClr val="9A3324"/>
      </a:accent3>
      <a:accent4>
        <a:srgbClr val="FFCD00"/>
      </a:accent4>
      <a:accent5>
        <a:srgbClr val="00A3AD"/>
      </a:accent5>
      <a:accent6>
        <a:srgbClr val="671E75"/>
      </a:accent6>
      <a:hlink>
        <a:srgbClr val="003B5C"/>
      </a:hlink>
      <a:folHlink>
        <a:srgbClr val="0076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1441</TotalTime>
  <Words>949</Words>
  <Application>Microsoft Office PowerPoint</Application>
  <PresentationFormat>Custom</PresentationFormat>
  <Paragraphs>98</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Competence By Design Program Evaluation </vt:lpstr>
      <vt:lpstr>What is Program Evaluation?</vt:lpstr>
      <vt:lpstr>Why is Program Evaluation Important?</vt:lpstr>
      <vt:lpstr>CBD Logic Model and PE Framework </vt:lpstr>
      <vt:lpstr>The Three Pillars of the Evaluation</vt:lpstr>
      <vt:lpstr>Readiness to Implement </vt:lpstr>
      <vt:lpstr>Fidelity and Integrity of Implementation </vt:lpstr>
      <vt:lpstr>Outcomes</vt:lpstr>
      <vt:lpstr>How are we linking to other sites?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Monique Ong</dc:creator>
  <cp:lastModifiedBy>Baird, Christina</cp:lastModifiedBy>
  <cp:revision>78</cp:revision>
  <dcterms:created xsi:type="dcterms:W3CDTF">2018-08-09T17:14:48Z</dcterms:created>
  <dcterms:modified xsi:type="dcterms:W3CDTF">2020-01-20T14:44:21Z</dcterms:modified>
</cp:coreProperties>
</file>