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2.xml" ContentType="application/vnd.openxmlformats-officedocument.presentationml.notesSlide+xml"/>
  <Override PartName="/ppt/tags/tag6.xml" ContentType="application/vnd.openxmlformats-officedocument.presentationml.tags+xml"/>
  <Override PartName="/ppt/notesSlides/notesSlide3.xml" ContentType="application/vnd.openxmlformats-officedocument.presentationml.notesSlide+xml"/>
  <Override PartName="/ppt/tags/tag7.xml" ContentType="application/vnd.openxmlformats-officedocument.presentationml.tags+xml"/>
  <Override PartName="/ppt/notesSlides/notesSlide4.xml" ContentType="application/vnd.openxmlformats-officedocument.presentationml.notesSlide+xml"/>
  <Override PartName="/ppt/tags/tag8.xml" ContentType="application/vnd.openxmlformats-officedocument.presentationml.tags+xml"/>
  <Override PartName="/ppt/notesSlides/notesSlide5.xml" ContentType="application/vnd.openxmlformats-officedocument.presentationml.notesSlide+xml"/>
  <Override PartName="/ppt/tags/tag9.xml" ContentType="application/vnd.openxmlformats-officedocument.presentationml.tags+xml"/>
  <Override PartName="/ppt/notesSlides/notesSlide6.xml" ContentType="application/vnd.openxmlformats-officedocument.presentationml.notesSlide+xml"/>
  <Override PartName="/ppt/tags/tag10.xml" ContentType="application/vnd.openxmlformats-officedocument.presentationml.tags+xml"/>
  <Override PartName="/ppt/notesSlides/notesSlide7.xml" ContentType="application/vnd.openxmlformats-officedocument.presentationml.notesSlide+xml"/>
  <Override PartName="/ppt/tags/tag11.xml" ContentType="application/vnd.openxmlformats-officedocument.presentationml.tags+xml"/>
  <Override PartName="/ppt/notesSlides/notesSlide8.xml" ContentType="application/vnd.openxmlformats-officedocument.presentationml.notesSlide+xml"/>
  <Override PartName="/ppt/tags/tag12.xml" ContentType="application/vnd.openxmlformats-officedocument.presentationml.tags+xml"/>
  <Override PartName="/ppt/notesSlides/notesSlide9.xml" ContentType="application/vnd.openxmlformats-officedocument.presentationml.notesSlide+xml"/>
  <Override PartName="/ppt/tags/tag13.xml" ContentType="application/vnd.openxmlformats-officedocument.presentationml.tags+xml"/>
  <Override PartName="/ppt/notesSlides/notesSlide10.xml" ContentType="application/vnd.openxmlformats-officedocument.presentationml.notesSlide+xml"/>
  <Override PartName="/ppt/tags/tag14.xml" ContentType="application/vnd.openxmlformats-officedocument.presentationml.tags+xml"/>
  <Override PartName="/ppt/notesSlides/notesSlide11.xml" ContentType="application/vnd.openxmlformats-officedocument.presentationml.notesSlide+xml"/>
  <Override PartName="/ppt/tags/tag15.xml" ContentType="application/vnd.openxmlformats-officedocument.presentationml.tags+xml"/>
  <Override PartName="/ppt/notesSlides/notesSlide12.xml" ContentType="application/vnd.openxmlformats-officedocument.presentationml.notesSlide+xml"/>
  <Override PartName="/ppt/tags/tag16.xml" ContentType="application/vnd.openxmlformats-officedocument.presentationml.tags+xml"/>
  <Override PartName="/ppt/notesSlides/notesSlide13.xml" ContentType="application/vnd.openxmlformats-officedocument.presentationml.notesSlide+xml"/>
  <Override PartName="/ppt/tags/tag17.xml" ContentType="application/vnd.openxmlformats-officedocument.presentationml.tags+xml"/>
  <Override PartName="/ppt/notesSlides/notesSlide14.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notesSlides/notesSlide15.xml" ContentType="application/vnd.openxmlformats-officedocument.presentationml.notesSlide+xml"/>
  <Override PartName="/ppt/tags/tag20.xml" ContentType="application/vnd.openxmlformats-officedocument.presentationml.tags+xml"/>
  <Override PartName="/ppt/notesSlides/notesSlide16.xml" ContentType="application/vnd.openxmlformats-officedocument.presentationml.notesSlide+xml"/>
  <Override PartName="/ppt/tags/tag21.xml" ContentType="application/vnd.openxmlformats-officedocument.presentationml.tags+xml"/>
  <Override PartName="/ppt/notesSlides/notesSlide17.xml" ContentType="application/vnd.openxmlformats-officedocument.presentationml.notesSlide+xml"/>
  <Override PartName="/ppt/tags/tag22.xml" ContentType="application/vnd.openxmlformats-officedocument.presentationml.tags+xml"/>
  <Override PartName="/ppt/notesSlides/notesSlide18.xml" ContentType="application/vnd.openxmlformats-officedocument.presentationml.notesSlide+xml"/>
  <Override PartName="/ppt/tags/tag23.xml" ContentType="application/vnd.openxmlformats-officedocument.presentationml.tags+xml"/>
  <Override PartName="/ppt/notesSlides/notesSlide19.xml" ContentType="application/vnd.openxmlformats-officedocument.presentationml.notesSlide+xml"/>
  <Override PartName="/ppt/tags/tag24.xml" ContentType="application/vnd.openxmlformats-officedocument.presentationml.tags+xml"/>
  <Override PartName="/ppt/notesSlides/notesSlide20.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notesSlides/notesSlide21.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notesSlides/notesSlide2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29.xml" ContentType="application/vnd.openxmlformats-officedocument.presentationml.tags+xml"/>
  <Override PartName="/ppt/tags/tag30.xml" ContentType="application/vnd.openxmlformats-officedocument.presentationml.tags+xml"/>
  <Override PartName="/ppt/notesSlides/notesSlide23.xml" ContentType="application/vnd.openxmlformats-officedocument.presentationml.notesSlide+xml"/>
  <Override PartName="/ppt/tags/tag31.xml" ContentType="application/vnd.openxmlformats-officedocument.presentationml.tags+xml"/>
  <Override PartName="/ppt/notesSlides/notesSlide24.xml" ContentType="application/vnd.openxmlformats-officedocument.presentationml.notesSlide+xml"/>
  <Override PartName="/ppt/tags/tag32.xml" ContentType="application/vnd.openxmlformats-officedocument.presentationml.tags+xml"/>
  <Override PartName="/ppt/notesSlides/notesSlide25.xml" ContentType="application/vnd.openxmlformats-officedocument.presentationml.notesSlide+xml"/>
  <Override PartName="/ppt/tags/tag33.xml" ContentType="application/vnd.openxmlformats-officedocument.presentationml.tags+xml"/>
  <Override PartName="/ppt/notesSlides/notesSlide26.xml" ContentType="application/vnd.openxmlformats-officedocument.presentationml.notesSlide+xml"/>
  <Override PartName="/ppt/tags/tag34.xml" ContentType="application/vnd.openxmlformats-officedocument.presentationml.tags+xml"/>
  <Override PartName="/ppt/notesSlides/notesSlide27.xml" ContentType="application/vnd.openxmlformats-officedocument.presentationml.notesSlide+xml"/>
  <Override PartName="/ppt/tags/tag35.xml" ContentType="application/vnd.openxmlformats-officedocument.presentationml.tags+xml"/>
  <Override PartName="/ppt/notesSlides/notesSlide28.xml" ContentType="application/vnd.openxmlformats-officedocument.presentationml.notesSlide+xml"/>
  <Override PartName="/ppt/tags/tag36.xml" ContentType="application/vnd.openxmlformats-officedocument.presentationml.tags+xml"/>
  <Override PartName="/ppt/notesSlides/notesSlide29.xml" ContentType="application/vnd.openxmlformats-officedocument.presentationml.notesSlide+xml"/>
  <Override PartName="/ppt/tags/tag37.xml" ContentType="application/vnd.openxmlformats-officedocument.presentationml.tags+xml"/>
  <Override PartName="/ppt/notesSlides/notesSlide30.xml" ContentType="application/vnd.openxmlformats-officedocument.presentationml.notesSlide+xml"/>
  <Override PartName="/ppt/tags/tag38.xml" ContentType="application/vnd.openxmlformats-officedocument.presentationml.tags+xml"/>
  <Override PartName="/ppt/notesSlides/notesSlide31.xml" ContentType="application/vnd.openxmlformats-officedocument.presentationml.notesSlide+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notesSlides/notesSlide32.xml" ContentType="application/vnd.openxmlformats-officedocument.presentationml.notesSlide+xml"/>
  <Override PartName="/ppt/tags/tag42.xml" ContentType="application/vnd.openxmlformats-officedocument.presentationml.tags+xml"/>
  <Override PartName="/ppt/notesSlides/notesSlide33.xml" ContentType="application/vnd.openxmlformats-officedocument.presentationml.notesSlide+xml"/>
  <Override PartName="/ppt/tags/tag43.xml" ContentType="application/vnd.openxmlformats-officedocument.presentationml.tags+xml"/>
  <Override PartName="/ppt/notesSlides/notesSlide34.xml" ContentType="application/vnd.openxmlformats-officedocument.presentationml.notesSlide+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3"/>
  </p:notesMasterIdLst>
  <p:sldIdLst>
    <p:sldId id="256" r:id="rId2"/>
    <p:sldId id="257" r:id="rId3"/>
    <p:sldId id="258" r:id="rId4"/>
    <p:sldId id="259" r:id="rId5"/>
    <p:sldId id="260" r:id="rId6"/>
    <p:sldId id="261" r:id="rId7"/>
    <p:sldId id="262" r:id="rId8"/>
    <p:sldId id="263" r:id="rId9"/>
    <p:sldId id="267" r:id="rId10"/>
    <p:sldId id="268" r:id="rId11"/>
    <p:sldId id="269" r:id="rId12"/>
    <p:sldId id="270" r:id="rId13"/>
    <p:sldId id="271" r:id="rId14"/>
    <p:sldId id="272" r:id="rId15"/>
    <p:sldId id="264" r:id="rId16"/>
    <p:sldId id="273" r:id="rId17"/>
    <p:sldId id="274" r:id="rId18"/>
    <p:sldId id="275" r:id="rId19"/>
    <p:sldId id="265" r:id="rId20"/>
    <p:sldId id="266"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Lst>
  <p:sldSz cx="12192000" cy="6858000"/>
  <p:notesSz cx="6858000" cy="9144000"/>
  <p:custDataLst>
    <p:tags r:id="rId4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185" userDrawn="1">
          <p15:clr>
            <a:srgbClr val="A4A3A4"/>
          </p15:clr>
        </p15:guide>
        <p15:guide id="2" pos="597" userDrawn="1">
          <p15:clr>
            <a:srgbClr val="A4A3A4"/>
          </p15:clr>
        </p15:guide>
        <p15:guide id="3" orient="horz" pos="48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DBF"/>
    <a:srgbClr val="0C3B5D"/>
    <a:srgbClr val="662B7E"/>
    <a:srgbClr val="FFD7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884"/>
    <p:restoredTop sz="58112" autoAdjust="0"/>
  </p:normalViewPr>
  <p:slideViewPr>
    <p:cSldViewPr snapToGrid="0" snapToObjects="1">
      <p:cViewPr varScale="1">
        <p:scale>
          <a:sx n="39" d="100"/>
          <a:sy n="39" d="100"/>
        </p:scale>
        <p:origin x="1408" y="36"/>
      </p:cViewPr>
      <p:guideLst>
        <p:guide orient="horz" pos="1185"/>
        <p:guide pos="597"/>
        <p:guide orient="horz" pos="48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22A1BB7-BB98-43F3-9B73-55FC1CA79F37}" type="doc">
      <dgm:prSet loTypeId="urn:microsoft.com/office/officeart/2011/layout/InterconnectedBlockProcess" loCatId="process" qsTypeId="urn:microsoft.com/office/officeart/2005/8/quickstyle/simple1" qsCatId="simple" csTypeId="urn:microsoft.com/office/officeart/2005/8/colors/accent1_2" csCatId="accent1" phldr="1"/>
      <dgm:spPr/>
      <dgm:t>
        <a:bodyPr/>
        <a:lstStyle/>
        <a:p>
          <a:endParaRPr lang="en-US"/>
        </a:p>
      </dgm:t>
    </dgm:pt>
    <dgm:pt modelId="{F1006D51-F34B-4114-A53B-FAF84F7244AB}" type="parTrans" cxnId="{72C9C452-4245-48D9-9E31-D477628BC2A5}">
      <dgm:prSet/>
      <dgm:spPr/>
      <dgm:t>
        <a:bodyPr/>
        <a:lstStyle/>
        <a:p>
          <a:endParaRPr lang="en-US"/>
        </a:p>
      </dgm:t>
    </dgm:pt>
    <dgm:pt modelId="{8514486E-4F51-489D-8777-E8223C2A87B8}">
      <dgm:prSet phldrT="[Text]"/>
      <dgm:spPr>
        <a:solidFill>
          <a:srgbClr val="0C3B5D"/>
        </a:solidFill>
      </dgm:spPr>
      <dgm:t>
        <a:bodyPr/>
        <a:lstStyle/>
        <a:p>
          <a:r>
            <a:rPr lang="en-US" dirty="0" err="1"/>
            <a:t>Planification</a:t>
          </a:r>
          <a:endParaRPr lang="en-US" dirty="0"/>
        </a:p>
      </dgm:t>
    </dgm:pt>
    <dgm:pt modelId="{11BA7131-FE95-4305-9CC6-9E593255E626}" type="parTrans" cxnId="{B337B21A-C148-4715-8148-9C556F50A6D3}">
      <dgm:prSet/>
      <dgm:spPr/>
      <dgm:t>
        <a:bodyPr/>
        <a:lstStyle/>
        <a:p>
          <a:endParaRPr lang="en-US"/>
        </a:p>
      </dgm:t>
    </dgm:pt>
    <dgm:pt modelId="{3102A042-9170-49B7-AE32-F239F1318F12}">
      <dgm:prSet phldrT="[Text]" custT="1"/>
      <dgm:spPr>
        <a:solidFill>
          <a:srgbClr val="00ADBF">
            <a:alpha val="20000"/>
          </a:srgbClr>
        </a:solidFill>
      </dgm:spPr>
      <dgm:t>
        <a:bodyPr/>
        <a:lstStyle/>
        <a:p>
          <a:pPr algn="ctr"/>
          <a:br>
            <a:rPr lang="en-US" sz="1600" dirty="0"/>
          </a:br>
          <a:r>
            <a:rPr lang="en-US" sz="1600" dirty="0" err="1"/>
            <a:t>Stratégie</a:t>
          </a:r>
          <a:endParaRPr lang="en-US" sz="1600" dirty="0"/>
        </a:p>
      </dgm:t>
    </dgm:pt>
    <dgm:pt modelId="{8775C0A6-9387-47FE-812B-66EFCFC5446D}" type="sibTrans" cxnId="{B337B21A-C148-4715-8148-9C556F50A6D3}">
      <dgm:prSet/>
      <dgm:spPr/>
      <dgm:t>
        <a:bodyPr/>
        <a:lstStyle/>
        <a:p>
          <a:endParaRPr lang="en-US"/>
        </a:p>
      </dgm:t>
    </dgm:pt>
    <dgm:pt modelId="{0A0C41BA-D1B3-45EE-B963-436726F795E4}" type="parTrans" cxnId="{E599536D-E765-4612-A482-E2E65E24F73E}">
      <dgm:prSet/>
      <dgm:spPr/>
      <dgm:t>
        <a:bodyPr/>
        <a:lstStyle/>
        <a:p>
          <a:endParaRPr lang="en-US"/>
        </a:p>
      </dgm:t>
    </dgm:pt>
    <dgm:pt modelId="{6BF3FE36-8611-43A5-9843-C9012705BC20}">
      <dgm:prSet phldrT="[Text]" custT="1"/>
      <dgm:spPr>
        <a:solidFill>
          <a:srgbClr val="00ADBF">
            <a:alpha val="20000"/>
          </a:srgbClr>
        </a:solidFill>
      </dgm:spPr>
      <dgm:t>
        <a:bodyPr/>
        <a:lstStyle/>
        <a:p>
          <a:pPr algn="ctr"/>
          <a:r>
            <a:rPr lang="en-US" sz="1600" dirty="0" err="1"/>
            <a:t>Mandat</a:t>
          </a:r>
          <a:endParaRPr lang="en-US" sz="1600" dirty="0"/>
        </a:p>
      </dgm:t>
    </dgm:pt>
    <dgm:pt modelId="{9759CB5D-B326-459A-A692-6932ABC3FFE7}" type="sibTrans" cxnId="{E599536D-E765-4612-A482-E2E65E24F73E}">
      <dgm:prSet/>
      <dgm:spPr/>
      <dgm:t>
        <a:bodyPr/>
        <a:lstStyle/>
        <a:p>
          <a:endParaRPr lang="en-US"/>
        </a:p>
      </dgm:t>
    </dgm:pt>
    <dgm:pt modelId="{498E60A3-25C7-4960-BA4E-4183277331C7}" type="parTrans" cxnId="{344ED20E-9BA7-40B0-8252-16DAFC66BAA2}">
      <dgm:prSet/>
      <dgm:spPr/>
      <dgm:t>
        <a:bodyPr/>
        <a:lstStyle/>
        <a:p>
          <a:endParaRPr lang="en-US"/>
        </a:p>
      </dgm:t>
    </dgm:pt>
    <dgm:pt modelId="{8B0B22A8-B4C8-4F96-8A67-DD2BE8E008BB}">
      <dgm:prSet phldrT="[Text]" custT="1"/>
      <dgm:spPr>
        <a:solidFill>
          <a:srgbClr val="00ADBF">
            <a:alpha val="20000"/>
          </a:srgbClr>
        </a:solidFill>
      </dgm:spPr>
      <dgm:t>
        <a:bodyPr/>
        <a:lstStyle/>
        <a:p>
          <a:pPr algn="ctr"/>
          <a:r>
            <a:rPr lang="en-US" sz="1600" dirty="0" err="1"/>
            <a:t>Membres</a:t>
          </a:r>
          <a:endParaRPr lang="en-US" sz="1600" dirty="0"/>
        </a:p>
        <a:p>
          <a:pPr algn="ctr"/>
          <a:r>
            <a:rPr lang="en-US" sz="1600" dirty="0"/>
            <a:t>Ordre du jour</a:t>
          </a:r>
        </a:p>
        <a:p>
          <a:pPr algn="r"/>
          <a:endParaRPr lang="en-US" sz="1600" dirty="0"/>
        </a:p>
        <a:p>
          <a:pPr algn="ctr"/>
          <a:r>
            <a:rPr lang="en-US" sz="1600" b="1" dirty="0" err="1"/>
            <a:t>Président</a:t>
          </a:r>
          <a:r>
            <a:rPr lang="en-US" sz="1600" b="1" dirty="0"/>
            <a:t> du </a:t>
          </a:r>
          <a:r>
            <a:rPr lang="en-US" sz="1600" b="1" dirty="0" err="1"/>
            <a:t>comité</a:t>
          </a:r>
          <a:r>
            <a:rPr lang="en-US" sz="1600" b="1" dirty="0"/>
            <a:t> de </a:t>
          </a:r>
          <a:r>
            <a:rPr lang="en-US" sz="1600" b="1" dirty="0" err="1"/>
            <a:t>compétence</a:t>
          </a:r>
          <a:endParaRPr lang="en-US" sz="1600" b="1" dirty="0"/>
        </a:p>
      </dgm:t>
    </dgm:pt>
    <dgm:pt modelId="{E6DEDBD5-ECBB-4717-AF20-7E14B357CA5A}" type="sibTrans" cxnId="{344ED20E-9BA7-40B0-8252-16DAFC66BAA2}">
      <dgm:prSet/>
      <dgm:spPr/>
      <dgm:t>
        <a:bodyPr/>
        <a:lstStyle/>
        <a:p>
          <a:endParaRPr lang="en-US"/>
        </a:p>
      </dgm:t>
    </dgm:pt>
    <dgm:pt modelId="{17076772-A30A-4EA5-A6DD-D76B34D86780}" type="parTrans" cxnId="{3CF304CD-C6A6-4B76-B615-207A8BAE11DC}">
      <dgm:prSet/>
      <dgm:spPr/>
      <dgm:t>
        <a:bodyPr/>
        <a:lstStyle/>
        <a:p>
          <a:endParaRPr lang="en-US"/>
        </a:p>
      </dgm:t>
    </dgm:pt>
    <dgm:pt modelId="{CE6C554E-2A83-4905-BB26-66DB60A60E83}">
      <dgm:prSet phldrT="[Text]" custT="1"/>
      <dgm:spPr>
        <a:solidFill>
          <a:srgbClr val="00ADBF">
            <a:alpha val="20000"/>
          </a:srgbClr>
        </a:solidFill>
      </dgm:spPr>
      <dgm:t>
        <a:bodyPr/>
        <a:lstStyle/>
        <a:p>
          <a:pPr algn="r"/>
          <a:endParaRPr lang="en-US" sz="1200" dirty="0"/>
        </a:p>
      </dgm:t>
    </dgm:pt>
    <dgm:pt modelId="{DEBD62CA-68DE-4F30-83EB-22F4D8F3C99E}" type="sibTrans" cxnId="{3CF304CD-C6A6-4B76-B615-207A8BAE11DC}">
      <dgm:prSet/>
      <dgm:spPr/>
      <dgm:t>
        <a:bodyPr/>
        <a:lstStyle/>
        <a:p>
          <a:endParaRPr lang="en-US"/>
        </a:p>
      </dgm:t>
    </dgm:pt>
    <dgm:pt modelId="{7B410B99-CEB8-466F-B99B-1BD2E2479C1D}" type="sibTrans" cxnId="{72C9C452-4245-48D9-9E31-D477628BC2A5}">
      <dgm:prSet/>
      <dgm:spPr/>
      <dgm:t>
        <a:bodyPr/>
        <a:lstStyle/>
        <a:p>
          <a:endParaRPr lang="en-US"/>
        </a:p>
      </dgm:t>
    </dgm:pt>
    <dgm:pt modelId="{C54EE311-2D64-403F-9125-91FDCE603CFF}" type="parTrans" cxnId="{F627F8F1-5D1D-4262-B7FE-E078647A8C09}">
      <dgm:prSet/>
      <dgm:spPr/>
      <dgm:t>
        <a:bodyPr/>
        <a:lstStyle/>
        <a:p>
          <a:endParaRPr lang="en-US"/>
        </a:p>
      </dgm:t>
    </dgm:pt>
    <dgm:pt modelId="{121283D7-3394-4176-B24D-EF859AC92276}">
      <dgm:prSet phldrT="[Text]"/>
      <dgm:spPr>
        <a:solidFill>
          <a:srgbClr val="0C3B5D"/>
        </a:solidFill>
      </dgm:spPr>
      <dgm:t>
        <a:bodyPr/>
        <a:lstStyle/>
        <a:p>
          <a:r>
            <a:rPr lang="en-US" dirty="0" err="1"/>
            <a:t>Agrégation</a:t>
          </a:r>
          <a:endParaRPr lang="en-US" dirty="0"/>
        </a:p>
      </dgm:t>
    </dgm:pt>
    <dgm:pt modelId="{3F770A36-95CF-4D88-87D5-A944688BEF93}" type="parTrans" cxnId="{DD545DE5-D29C-4F4B-AD93-C7E3CD809A3A}">
      <dgm:prSet/>
      <dgm:spPr/>
      <dgm:t>
        <a:bodyPr/>
        <a:lstStyle/>
        <a:p>
          <a:endParaRPr lang="en-US"/>
        </a:p>
      </dgm:t>
    </dgm:pt>
    <dgm:pt modelId="{A4863110-487F-4A57-8C53-F66EEDC307B7}">
      <dgm:prSet phldrT="[Text]" custT="1"/>
      <dgm:spPr>
        <a:solidFill>
          <a:srgbClr val="00ADBF">
            <a:alpha val="20000"/>
          </a:srgbClr>
        </a:solidFill>
      </dgm:spPr>
      <dgm:t>
        <a:bodyPr/>
        <a:lstStyle/>
        <a:p>
          <a:pPr algn="ctr"/>
          <a:endParaRPr lang="en-US" sz="1980" dirty="0"/>
        </a:p>
        <a:p>
          <a:pPr algn="ctr"/>
          <a:r>
            <a:rPr lang="en-US" sz="1600" dirty="0" err="1"/>
            <a:t>Collecte</a:t>
          </a:r>
          <a:r>
            <a:rPr lang="en-US" sz="1600" dirty="0"/>
            <a:t> de </a:t>
          </a:r>
          <a:r>
            <a:rPr lang="en-US" sz="1600" dirty="0" err="1"/>
            <a:t>toutes</a:t>
          </a:r>
          <a:r>
            <a:rPr lang="en-US" sz="1600" dirty="0"/>
            <a:t> les </a:t>
          </a:r>
          <a:r>
            <a:rPr lang="en-US" sz="1600" dirty="0" err="1"/>
            <a:t>données</a:t>
          </a:r>
          <a:r>
            <a:rPr lang="en-US" sz="1600" dirty="0"/>
            <a:t> </a:t>
          </a:r>
          <a:r>
            <a:rPr lang="en-US" sz="1600" dirty="0" err="1"/>
            <a:t>d’évaluation</a:t>
          </a:r>
          <a:r>
            <a:rPr lang="en-US" sz="1600" dirty="0"/>
            <a:t> des </a:t>
          </a:r>
          <a:r>
            <a:rPr lang="en-US" sz="1600" dirty="0" err="1"/>
            <a:t>résidents</a:t>
          </a:r>
          <a:r>
            <a:rPr lang="en-US" sz="1600" dirty="0"/>
            <a:t> </a:t>
          </a:r>
          <a:r>
            <a:rPr lang="en-US" sz="1600" dirty="0" err="1"/>
            <a:t>utiles</a:t>
          </a:r>
          <a:endParaRPr lang="en-US" sz="1600" dirty="0"/>
        </a:p>
        <a:p>
          <a:pPr algn="ctr"/>
          <a:r>
            <a:rPr lang="en-US" sz="1600" dirty="0" err="1"/>
            <a:t>Élaboration</a:t>
          </a:r>
          <a:r>
            <a:rPr lang="en-US" sz="1600" dirty="0"/>
            <a:t> de son </a:t>
          </a:r>
          <a:r>
            <a:rPr lang="en-US" sz="1600" dirty="0" err="1"/>
            <a:t>propre</a:t>
          </a:r>
          <a:r>
            <a:rPr lang="en-US" sz="1600" dirty="0"/>
            <a:t> plan </a:t>
          </a:r>
          <a:r>
            <a:rPr lang="en-US" sz="1600" dirty="0" err="1"/>
            <a:t>d’apprentis</a:t>
          </a:r>
          <a:r>
            <a:rPr lang="en-US" sz="1600" dirty="0"/>
            <a:t>-sage</a:t>
          </a:r>
        </a:p>
      </dgm:t>
    </dgm:pt>
    <dgm:pt modelId="{4C9DB9D3-0217-43C6-9F19-B05127CA1417}" type="sibTrans" cxnId="{DD545DE5-D29C-4F4B-AD93-C7E3CD809A3A}">
      <dgm:prSet/>
      <dgm:spPr/>
      <dgm:t>
        <a:bodyPr/>
        <a:lstStyle/>
        <a:p>
          <a:endParaRPr lang="en-US"/>
        </a:p>
      </dgm:t>
    </dgm:pt>
    <dgm:pt modelId="{656C6312-E31F-44A0-B087-8B3611BBC60D}" type="parTrans" cxnId="{F0D5DDD0-20F1-4737-98D2-D323A559563F}">
      <dgm:prSet/>
      <dgm:spPr/>
      <dgm:t>
        <a:bodyPr/>
        <a:lstStyle/>
        <a:p>
          <a:endParaRPr lang="en-US"/>
        </a:p>
      </dgm:t>
    </dgm:pt>
    <dgm:pt modelId="{F097A816-8B87-414E-BCBC-B23F88BD46AB}">
      <dgm:prSet custT="1"/>
      <dgm:spPr>
        <a:solidFill>
          <a:srgbClr val="00ADBF">
            <a:alpha val="20000"/>
          </a:srgbClr>
        </a:solidFill>
      </dgm:spPr>
      <dgm:t>
        <a:bodyPr/>
        <a:lstStyle/>
        <a:p>
          <a:pPr algn="ctr"/>
          <a:endParaRPr lang="en-US" sz="1600" dirty="0"/>
        </a:p>
        <a:p>
          <a:pPr algn="ctr"/>
          <a:r>
            <a:rPr lang="en-US" sz="1600" b="1" dirty="0"/>
            <a:t>AP/</a:t>
          </a:r>
          <a:r>
            <a:rPr lang="en-US" sz="1600" b="1" dirty="0" err="1"/>
            <a:t>résident</a:t>
          </a:r>
          <a:endParaRPr lang="en-US" sz="1600" b="1" dirty="0"/>
        </a:p>
      </dgm:t>
    </dgm:pt>
    <dgm:pt modelId="{8B4BCBE6-1AE9-49A0-9EDB-8248DA886CE9}" type="sibTrans" cxnId="{F0D5DDD0-20F1-4737-98D2-D323A559563F}">
      <dgm:prSet/>
      <dgm:spPr/>
      <dgm:t>
        <a:bodyPr/>
        <a:lstStyle/>
        <a:p>
          <a:endParaRPr lang="en-US"/>
        </a:p>
      </dgm:t>
    </dgm:pt>
    <dgm:pt modelId="{28563ED7-038F-44C9-A748-B52576471FD1}" type="sibTrans" cxnId="{F627F8F1-5D1D-4262-B7FE-E078647A8C09}">
      <dgm:prSet/>
      <dgm:spPr/>
      <dgm:t>
        <a:bodyPr/>
        <a:lstStyle/>
        <a:p>
          <a:endParaRPr lang="en-US"/>
        </a:p>
      </dgm:t>
    </dgm:pt>
    <dgm:pt modelId="{84820A88-117A-455A-BBB8-E894AB5906F2}" type="parTrans" cxnId="{9E8B92BE-B747-426D-830E-B40BD9720E5F}">
      <dgm:prSet/>
      <dgm:spPr/>
      <dgm:t>
        <a:bodyPr/>
        <a:lstStyle/>
        <a:p>
          <a:endParaRPr lang="en-US"/>
        </a:p>
      </dgm:t>
    </dgm:pt>
    <dgm:pt modelId="{8F9C4267-34A0-4BA5-A813-FBBE3753D809}">
      <dgm:prSet/>
      <dgm:spPr>
        <a:solidFill>
          <a:srgbClr val="0C3B5D"/>
        </a:solidFill>
      </dgm:spPr>
      <dgm:t>
        <a:bodyPr/>
        <a:lstStyle/>
        <a:p>
          <a:r>
            <a:rPr lang="en-US"/>
            <a:t>Synthèse </a:t>
          </a:r>
        </a:p>
      </dgm:t>
    </dgm:pt>
    <dgm:pt modelId="{02F463DA-9E6C-43E2-9D76-AA7B2B4F516A}" type="parTrans" cxnId="{A03C7C38-6C2D-4303-A2B0-F37768E3A902}">
      <dgm:prSet/>
      <dgm:spPr/>
      <dgm:t>
        <a:bodyPr/>
        <a:lstStyle/>
        <a:p>
          <a:endParaRPr lang="en-US"/>
        </a:p>
      </dgm:t>
    </dgm:pt>
    <dgm:pt modelId="{65528FF5-F6B3-422D-8372-F844AF7BB781}">
      <dgm:prSet custT="1"/>
      <dgm:spPr>
        <a:solidFill>
          <a:srgbClr val="00ADBF">
            <a:alpha val="20000"/>
          </a:srgbClr>
        </a:solidFill>
      </dgm:spPr>
      <dgm:t>
        <a:bodyPr/>
        <a:lstStyle/>
        <a:p>
          <a:pPr algn="ctr"/>
          <a:endParaRPr lang="en-US" sz="1600" dirty="0"/>
        </a:p>
        <a:p>
          <a:pPr algn="ctr"/>
          <a:r>
            <a:rPr lang="en-US" sz="1600" dirty="0"/>
            <a:t>Résumé de </a:t>
          </a:r>
          <a:r>
            <a:rPr lang="en-US" sz="1600" dirty="0" err="1"/>
            <a:t>données</a:t>
          </a:r>
          <a:r>
            <a:rPr lang="en-US" sz="1600" dirty="0"/>
            <a:t> </a:t>
          </a:r>
          <a:r>
            <a:rPr lang="en-US" sz="1600" dirty="0" err="1"/>
            <a:t>massives</a:t>
          </a:r>
          <a:r>
            <a:rPr lang="en-US" sz="1600" dirty="0"/>
            <a:t> et </a:t>
          </a:r>
          <a:r>
            <a:rPr lang="en-US" sz="1600" dirty="0" err="1"/>
            <a:t>ajout</a:t>
          </a:r>
          <a:r>
            <a:rPr lang="en-US" sz="1600" dirty="0"/>
            <a:t> de </a:t>
          </a:r>
          <a:r>
            <a:rPr lang="en-US" sz="1600" dirty="0" err="1"/>
            <a:t>contexte</a:t>
          </a:r>
          <a:endParaRPr lang="en-US" sz="1600" dirty="0"/>
        </a:p>
        <a:p>
          <a:pPr algn="ctr"/>
          <a:endParaRPr lang="en-US" sz="1600" dirty="0"/>
        </a:p>
      </dgm:t>
    </dgm:pt>
    <dgm:pt modelId="{A8CE6805-8A2D-44F8-9AF4-15EA77B9FE9D}" type="sibTrans" cxnId="{A03C7C38-6C2D-4303-A2B0-F37768E3A902}">
      <dgm:prSet/>
      <dgm:spPr/>
      <dgm:t>
        <a:bodyPr/>
        <a:lstStyle/>
        <a:p>
          <a:endParaRPr lang="en-US"/>
        </a:p>
      </dgm:t>
    </dgm:pt>
    <dgm:pt modelId="{4EFF4E1F-0CFE-4537-8BDC-4C25B5DFBA5C}" type="parTrans" cxnId="{BE4A9D6E-32F1-4876-986C-495454B4CDD2}">
      <dgm:prSet/>
      <dgm:spPr/>
      <dgm:t>
        <a:bodyPr/>
        <a:lstStyle/>
        <a:p>
          <a:endParaRPr lang="en-US"/>
        </a:p>
      </dgm:t>
    </dgm:pt>
    <dgm:pt modelId="{8677E522-8C1B-4425-BEEA-FBDD8EE6CEEB}">
      <dgm:prSet custT="1"/>
      <dgm:spPr>
        <a:solidFill>
          <a:srgbClr val="00ADBF">
            <a:alpha val="20000"/>
          </a:srgbClr>
        </a:solidFill>
      </dgm:spPr>
      <dgm:t>
        <a:bodyPr/>
        <a:lstStyle/>
        <a:p>
          <a:pPr algn="ctr"/>
          <a:r>
            <a:rPr lang="en-US" sz="1600" b="1" dirty="0" err="1"/>
            <a:t>Évaluateur</a:t>
          </a:r>
          <a:r>
            <a:rPr lang="en-US" sz="1600" b="1" dirty="0"/>
            <a:t> principal de dossiers</a:t>
          </a:r>
        </a:p>
      </dgm:t>
    </dgm:pt>
    <dgm:pt modelId="{05F82A4F-A92F-41A0-BA27-EE1519BA8FD8}" type="sibTrans" cxnId="{BE4A9D6E-32F1-4876-986C-495454B4CDD2}">
      <dgm:prSet/>
      <dgm:spPr/>
      <dgm:t>
        <a:bodyPr/>
        <a:lstStyle/>
        <a:p>
          <a:endParaRPr lang="en-US"/>
        </a:p>
      </dgm:t>
    </dgm:pt>
    <dgm:pt modelId="{FCF10110-D1DC-4D81-AE3E-EC29B3331A20}" type="sibTrans" cxnId="{9E8B92BE-B747-426D-830E-B40BD9720E5F}">
      <dgm:prSet/>
      <dgm:spPr/>
      <dgm:t>
        <a:bodyPr/>
        <a:lstStyle/>
        <a:p>
          <a:endParaRPr lang="en-US"/>
        </a:p>
      </dgm:t>
    </dgm:pt>
    <dgm:pt modelId="{D7483E08-B4F3-4188-A5BF-68F2E630321F}" type="parTrans" cxnId="{AB071E6F-0EF5-4CE8-A878-F2205EAF1CEE}">
      <dgm:prSet/>
      <dgm:spPr/>
      <dgm:t>
        <a:bodyPr/>
        <a:lstStyle/>
        <a:p>
          <a:endParaRPr lang="en-US"/>
        </a:p>
      </dgm:t>
    </dgm:pt>
    <dgm:pt modelId="{DC3399EE-0A07-462E-B474-F82A3C99FB05}">
      <dgm:prSet/>
      <dgm:spPr>
        <a:solidFill>
          <a:srgbClr val="0C3B5D"/>
        </a:solidFill>
      </dgm:spPr>
      <dgm:t>
        <a:bodyPr/>
        <a:lstStyle/>
        <a:p>
          <a:r>
            <a:rPr lang="en-US"/>
            <a:t>Analyse secondaire</a:t>
          </a:r>
        </a:p>
      </dgm:t>
    </dgm:pt>
    <dgm:pt modelId="{B0A2E8DD-8941-4405-8DBC-737C249ABBDE}" type="parTrans" cxnId="{30B1B2D0-2895-44BF-90CB-AD65C1A26C38}">
      <dgm:prSet/>
      <dgm:spPr/>
      <dgm:t>
        <a:bodyPr/>
        <a:lstStyle/>
        <a:p>
          <a:endParaRPr lang="en-US"/>
        </a:p>
      </dgm:t>
    </dgm:pt>
    <dgm:pt modelId="{1BF454FD-D968-416C-A1D9-F59F4E2D2F51}">
      <dgm:prSet custT="1"/>
      <dgm:spPr>
        <a:solidFill>
          <a:srgbClr val="00ADBF">
            <a:alpha val="20000"/>
          </a:srgbClr>
        </a:solidFill>
      </dgm:spPr>
      <dgm:t>
        <a:bodyPr/>
        <a:lstStyle/>
        <a:p>
          <a:pPr algn="r"/>
          <a:endParaRPr lang="en-US" sz="1980"/>
        </a:p>
      </dgm:t>
    </dgm:pt>
    <dgm:pt modelId="{D679EF25-8777-48B9-8FB2-0C38375C163A}" type="sibTrans" cxnId="{30B1B2D0-2895-44BF-90CB-AD65C1A26C38}">
      <dgm:prSet/>
      <dgm:spPr/>
      <dgm:t>
        <a:bodyPr/>
        <a:lstStyle/>
        <a:p>
          <a:endParaRPr lang="en-US"/>
        </a:p>
      </dgm:t>
    </dgm:pt>
    <dgm:pt modelId="{14EC27E6-B910-4231-9DC0-2B588FD4531B}" type="parTrans" cxnId="{4896A098-8676-4CF6-8369-F022C8E700AB}">
      <dgm:prSet/>
      <dgm:spPr/>
      <dgm:t>
        <a:bodyPr/>
        <a:lstStyle/>
        <a:p>
          <a:endParaRPr lang="en-US"/>
        </a:p>
      </dgm:t>
    </dgm:pt>
    <dgm:pt modelId="{FA13BFCD-43DE-4A24-8D5F-9F25F19A8A30}">
      <dgm:prSet custT="1"/>
      <dgm:spPr>
        <a:solidFill>
          <a:srgbClr val="00ADBF">
            <a:alpha val="20000"/>
          </a:srgbClr>
        </a:solidFill>
      </dgm:spPr>
      <dgm:t>
        <a:bodyPr/>
        <a:lstStyle/>
        <a:p>
          <a:pPr algn="ctr"/>
          <a:r>
            <a:rPr lang="en-US" sz="1600" dirty="0" err="1"/>
            <a:t>Présentation</a:t>
          </a:r>
          <a:r>
            <a:rPr lang="en-US" sz="1600" dirty="0"/>
            <a:t> et discussion</a:t>
          </a:r>
        </a:p>
        <a:p>
          <a:pPr algn="ctr"/>
          <a:endParaRPr lang="en-US" sz="1600" dirty="0"/>
        </a:p>
        <a:p>
          <a:pPr algn="ctr"/>
          <a:endParaRPr lang="en-US" sz="1600" dirty="0"/>
        </a:p>
        <a:p>
          <a:pPr algn="ctr"/>
          <a:endParaRPr lang="en-US" sz="1600" dirty="0"/>
        </a:p>
      </dgm:t>
    </dgm:pt>
    <dgm:pt modelId="{087C5601-7096-43F7-AAB4-3D93AF3CA86B}" type="sibTrans" cxnId="{4896A098-8676-4CF6-8369-F022C8E700AB}">
      <dgm:prSet/>
      <dgm:spPr/>
      <dgm:t>
        <a:bodyPr/>
        <a:lstStyle/>
        <a:p>
          <a:endParaRPr lang="en-US"/>
        </a:p>
      </dgm:t>
    </dgm:pt>
    <dgm:pt modelId="{49D36F85-F0F5-484E-B7C1-BE051C454B70}" type="parTrans" cxnId="{0A8515E5-080F-4B48-A6F4-84A65826908E}">
      <dgm:prSet/>
      <dgm:spPr/>
      <dgm:t>
        <a:bodyPr/>
        <a:lstStyle/>
        <a:p>
          <a:endParaRPr lang="en-US"/>
        </a:p>
      </dgm:t>
    </dgm:pt>
    <dgm:pt modelId="{3CB51470-C8E3-4C92-8D30-6404F1B18975}">
      <dgm:prSet custT="1"/>
      <dgm:spPr>
        <a:solidFill>
          <a:srgbClr val="00ADBF">
            <a:alpha val="20000"/>
          </a:srgbClr>
        </a:solidFill>
      </dgm:spPr>
      <dgm:t>
        <a:bodyPr/>
        <a:lstStyle/>
        <a:p>
          <a:pPr algn="ctr"/>
          <a:r>
            <a:rPr lang="en-US" sz="1600" b="1" dirty="0" err="1"/>
            <a:t>Comité</a:t>
          </a:r>
          <a:r>
            <a:rPr lang="en-US" sz="1600" b="1" dirty="0"/>
            <a:t> de </a:t>
          </a:r>
          <a:r>
            <a:rPr lang="en-US" sz="1600" b="1" dirty="0" err="1"/>
            <a:t>compétence</a:t>
          </a:r>
          <a:endParaRPr lang="en-US" sz="1600" b="1" dirty="0"/>
        </a:p>
      </dgm:t>
    </dgm:pt>
    <dgm:pt modelId="{014D6D08-C193-4CF3-9130-0BC82603679E}" type="sibTrans" cxnId="{0A8515E5-080F-4B48-A6F4-84A65826908E}">
      <dgm:prSet/>
      <dgm:spPr/>
      <dgm:t>
        <a:bodyPr/>
        <a:lstStyle/>
        <a:p>
          <a:endParaRPr lang="en-US"/>
        </a:p>
      </dgm:t>
    </dgm:pt>
    <dgm:pt modelId="{02C443FC-B9A1-4A5D-902F-2678D7EE7586}" type="sibTrans" cxnId="{AB071E6F-0EF5-4CE8-A878-F2205EAF1CEE}">
      <dgm:prSet/>
      <dgm:spPr/>
      <dgm:t>
        <a:bodyPr/>
        <a:lstStyle/>
        <a:p>
          <a:endParaRPr lang="en-US"/>
        </a:p>
      </dgm:t>
    </dgm:pt>
    <dgm:pt modelId="{28C2EF7A-0172-459E-9F45-58C773CBE084}" type="parTrans" cxnId="{DFD20471-86D5-4D1A-A450-CE6CC098ABFE}">
      <dgm:prSet/>
      <dgm:spPr/>
      <dgm:t>
        <a:bodyPr/>
        <a:lstStyle/>
        <a:p>
          <a:endParaRPr lang="en-US"/>
        </a:p>
      </dgm:t>
    </dgm:pt>
    <dgm:pt modelId="{3A6CDBC8-8468-4896-976A-91309F828596}">
      <dgm:prSet phldrT="[Text]"/>
      <dgm:spPr>
        <a:solidFill>
          <a:srgbClr val="0C3B5D"/>
        </a:solidFill>
      </dgm:spPr>
      <dgm:t>
        <a:bodyPr/>
        <a:lstStyle/>
        <a:p>
          <a:r>
            <a:rPr lang="en-US"/>
            <a:t>Jugement</a:t>
          </a:r>
        </a:p>
      </dgm:t>
    </dgm:pt>
    <dgm:pt modelId="{2E3CED02-736D-44BE-BAF5-9A52ACF7E808}" type="parTrans" cxnId="{C4967E69-A0FB-4E6F-93F7-F2E28FEC6785}">
      <dgm:prSet/>
      <dgm:spPr/>
      <dgm:t>
        <a:bodyPr/>
        <a:lstStyle/>
        <a:p>
          <a:endParaRPr lang="en-US"/>
        </a:p>
      </dgm:t>
    </dgm:pt>
    <dgm:pt modelId="{C056E6D1-29AA-41DF-A4F5-7153E5852910}">
      <dgm:prSet phldrT="[Text]" custT="1"/>
      <dgm:spPr>
        <a:solidFill>
          <a:srgbClr val="00ADBF">
            <a:alpha val="20000"/>
          </a:srgbClr>
        </a:solidFill>
      </dgm:spPr>
      <dgm:t>
        <a:bodyPr/>
        <a:lstStyle/>
        <a:p>
          <a:pPr marL="0" lvl="0" algn="r" defTabSz="800100">
            <a:lnSpc>
              <a:spcPct val="90000"/>
            </a:lnSpc>
            <a:spcBef>
              <a:spcPct val="0"/>
            </a:spcBef>
            <a:spcAft>
              <a:spcPct val="35000"/>
            </a:spcAft>
            <a:buNone/>
          </a:pPr>
          <a:endParaRPr lang="en-US" sz="1600" dirty="0"/>
        </a:p>
        <a:p>
          <a:pPr marL="0" lvl="0" algn="ctr" defTabSz="800100">
            <a:lnSpc>
              <a:spcPct val="90000"/>
            </a:lnSpc>
            <a:spcBef>
              <a:spcPct val="0"/>
            </a:spcBef>
            <a:spcAft>
              <a:spcPct val="35000"/>
            </a:spcAft>
            <a:buNone/>
          </a:pPr>
          <a:r>
            <a:rPr lang="en-US" sz="1600" dirty="0" err="1"/>
            <a:t>Décisions</a:t>
          </a:r>
          <a:r>
            <a:rPr lang="en-US" sz="1600" dirty="0"/>
            <a:t> </a:t>
          </a:r>
        </a:p>
        <a:p>
          <a:pPr marL="0" lvl="0" algn="ctr" defTabSz="800100">
            <a:lnSpc>
              <a:spcPct val="90000"/>
            </a:lnSpc>
            <a:spcBef>
              <a:spcPct val="0"/>
            </a:spcBef>
            <a:spcAft>
              <a:spcPct val="35000"/>
            </a:spcAft>
            <a:buNone/>
          </a:pPr>
          <a:endParaRPr lang="en-US" sz="1600" dirty="0"/>
        </a:p>
        <a:p>
          <a:pPr marL="0" lvl="0" algn="ctr" defTabSz="800100">
            <a:lnSpc>
              <a:spcPct val="90000"/>
            </a:lnSpc>
            <a:spcBef>
              <a:spcPct val="0"/>
            </a:spcBef>
            <a:spcAft>
              <a:spcPct val="35000"/>
            </a:spcAft>
            <a:buNone/>
          </a:pPr>
          <a:r>
            <a:rPr lang="en-US" sz="1600" dirty="0" err="1"/>
            <a:t>Décisions</a:t>
          </a:r>
          <a:r>
            <a:rPr lang="en-US" sz="1600" dirty="0"/>
            <a:t> sur la </a:t>
          </a:r>
          <a:r>
            <a:rPr lang="en-US" sz="1600" dirty="0" err="1"/>
            <a:t>réussite</a:t>
          </a:r>
          <a:r>
            <a:rPr lang="en-US" sz="1600" dirty="0"/>
            <a:t>, la progression et </a:t>
          </a:r>
          <a:r>
            <a:rPr lang="en-US" sz="1600" dirty="0" err="1"/>
            <a:t>l’obtention</a:t>
          </a:r>
          <a:r>
            <a:rPr lang="en-US" sz="1600" dirty="0"/>
            <a:t> du </a:t>
          </a:r>
          <a:r>
            <a:rPr lang="en-US" sz="1600" dirty="0" err="1"/>
            <a:t>diplôme</a:t>
          </a:r>
          <a:endParaRPr lang="en-US" sz="1600" dirty="0"/>
        </a:p>
        <a:p>
          <a:pPr marL="0" lvl="0" algn="r" defTabSz="800100">
            <a:lnSpc>
              <a:spcPct val="90000"/>
            </a:lnSpc>
            <a:spcBef>
              <a:spcPct val="0"/>
            </a:spcBef>
            <a:spcAft>
              <a:spcPct val="35000"/>
            </a:spcAft>
            <a:buNone/>
          </a:pPr>
          <a:endParaRPr lang="en-US" sz="1600" dirty="0"/>
        </a:p>
      </dgm:t>
    </dgm:pt>
    <dgm:pt modelId="{8F73F632-306A-4D27-BA54-BFBCBFF403D1}" type="sibTrans" cxnId="{C4967E69-A0FB-4E6F-93F7-F2E28FEC6785}">
      <dgm:prSet/>
      <dgm:spPr/>
      <dgm:t>
        <a:bodyPr/>
        <a:lstStyle/>
        <a:p>
          <a:endParaRPr lang="en-US"/>
        </a:p>
      </dgm:t>
    </dgm:pt>
    <dgm:pt modelId="{1637E6F2-A2E0-4A25-B231-45607BCD94CE}" type="parTrans" cxnId="{29D621DB-F943-4C1E-A23E-4BB2D3C7BA91}">
      <dgm:prSet/>
      <dgm:spPr/>
      <dgm:t>
        <a:bodyPr/>
        <a:lstStyle/>
        <a:p>
          <a:endParaRPr lang="en-US"/>
        </a:p>
      </dgm:t>
    </dgm:pt>
    <dgm:pt modelId="{81999BD6-1C17-4AA3-BD53-8DE4E6EF1C74}">
      <dgm:prSet custT="1"/>
      <dgm:spPr>
        <a:solidFill>
          <a:srgbClr val="00ADBF">
            <a:alpha val="20000"/>
          </a:srgbClr>
        </a:solidFill>
      </dgm:spPr>
      <dgm:t>
        <a:bodyPr/>
        <a:lstStyle/>
        <a:p>
          <a:pPr marL="0" marR="0" lvl="0" indent="0" algn="ctr" defTabSz="914400" eaLnBrk="1" fontAlgn="auto" latinLnBrk="0" hangingPunct="1">
            <a:lnSpc>
              <a:spcPct val="100000"/>
            </a:lnSpc>
            <a:spcBef>
              <a:spcPct val="0"/>
            </a:spcBef>
            <a:spcAft>
              <a:spcPct val="0"/>
            </a:spcAft>
            <a:buClrTx/>
            <a:buSzTx/>
            <a:buFontTx/>
            <a:buNone/>
            <a:defRPr/>
          </a:pPr>
          <a:r>
            <a:rPr lang="en-US" sz="1600" dirty="0" err="1"/>
            <a:t>Recomman</a:t>
          </a:r>
          <a:r>
            <a:rPr lang="en-US" sz="1600" dirty="0"/>
            <a:t>-dation de modifications au plan </a:t>
          </a:r>
          <a:r>
            <a:rPr lang="en-US" sz="1600" dirty="0" err="1"/>
            <a:t>d’apprentis</a:t>
          </a:r>
          <a:r>
            <a:rPr lang="en-US" sz="1600" dirty="0"/>
            <a:t>-sage</a:t>
          </a:r>
        </a:p>
        <a:p>
          <a:pPr marL="0" marR="0" lvl="0" indent="0" algn="ctr" defTabSz="914400" eaLnBrk="1" fontAlgn="auto" latinLnBrk="0" hangingPunct="1">
            <a:lnSpc>
              <a:spcPct val="100000"/>
            </a:lnSpc>
            <a:spcBef>
              <a:spcPct val="0"/>
            </a:spcBef>
            <a:spcAft>
              <a:spcPct val="0"/>
            </a:spcAft>
            <a:buClrTx/>
            <a:buSzTx/>
            <a:buFontTx/>
            <a:buNone/>
            <a:defRPr/>
          </a:pPr>
          <a:endParaRPr lang="en-US" sz="1600" dirty="0"/>
        </a:p>
        <a:p>
          <a:pPr marL="0" marR="0" lvl="0" indent="0" algn="ctr" defTabSz="914400" eaLnBrk="1" fontAlgn="auto" latinLnBrk="0" hangingPunct="1">
            <a:lnSpc>
              <a:spcPct val="100000"/>
            </a:lnSpc>
            <a:spcBef>
              <a:spcPct val="0"/>
            </a:spcBef>
            <a:spcAft>
              <a:spcPct val="0"/>
            </a:spcAft>
            <a:buClrTx/>
            <a:buSzTx/>
            <a:buFontTx/>
            <a:buNone/>
            <a:defRPr/>
          </a:pPr>
          <a:r>
            <a:rPr lang="en-US" sz="1600" b="1" dirty="0" err="1"/>
            <a:t>Comité</a:t>
          </a:r>
          <a:r>
            <a:rPr lang="en-US" sz="1600" b="1" dirty="0"/>
            <a:t> de </a:t>
          </a:r>
          <a:r>
            <a:rPr lang="en-US" sz="1600" b="1" dirty="0" err="1"/>
            <a:t>compétence</a:t>
          </a:r>
          <a:endParaRPr lang="en-US" sz="1600" b="1" dirty="0"/>
        </a:p>
        <a:p>
          <a:pPr marL="0" lvl="0" algn="ctr" defTabSz="800100">
            <a:lnSpc>
              <a:spcPct val="90000"/>
            </a:lnSpc>
            <a:spcBef>
              <a:spcPct val="0"/>
            </a:spcBef>
            <a:spcAft>
              <a:spcPct val="35000"/>
            </a:spcAft>
            <a:buNone/>
          </a:pPr>
          <a:endParaRPr lang="en-US" sz="1600" dirty="0"/>
        </a:p>
        <a:p>
          <a:pPr marL="0" lvl="0" algn="ctr" defTabSz="800100">
            <a:lnSpc>
              <a:spcPct val="90000"/>
            </a:lnSpc>
            <a:spcBef>
              <a:spcPct val="0"/>
            </a:spcBef>
            <a:spcAft>
              <a:spcPct val="35000"/>
            </a:spcAft>
            <a:buNone/>
          </a:pPr>
          <a:endParaRPr lang="en-US" sz="1600" dirty="0"/>
        </a:p>
      </dgm:t>
    </dgm:pt>
    <dgm:pt modelId="{89E2D600-6143-47AC-9F80-B419D11056FF}" type="sibTrans" cxnId="{29D621DB-F943-4C1E-A23E-4BB2D3C7BA91}">
      <dgm:prSet/>
      <dgm:spPr/>
      <dgm:t>
        <a:bodyPr/>
        <a:lstStyle/>
        <a:p>
          <a:endParaRPr lang="en-US"/>
        </a:p>
      </dgm:t>
    </dgm:pt>
    <dgm:pt modelId="{FADB40EC-0724-4EA9-AD65-416ED7DEFED2}" type="sibTrans" cxnId="{DFD20471-86D5-4D1A-A450-CE6CC098ABFE}">
      <dgm:prSet/>
      <dgm:spPr/>
      <dgm:t>
        <a:bodyPr/>
        <a:lstStyle/>
        <a:p>
          <a:endParaRPr lang="en-US"/>
        </a:p>
      </dgm:t>
    </dgm:pt>
    <dgm:pt modelId="{B6436BB2-690B-4A13-BE8D-C9EE53DF49C0}" type="parTrans" cxnId="{17680D18-27BB-4C7E-9E2E-427F999FDB42}">
      <dgm:prSet/>
      <dgm:spPr/>
      <dgm:t>
        <a:bodyPr/>
        <a:lstStyle/>
        <a:p>
          <a:endParaRPr lang="en-US"/>
        </a:p>
      </dgm:t>
    </dgm:pt>
    <dgm:pt modelId="{15BA7B79-BF14-4D14-B1F7-7768B8896E73}">
      <dgm:prSet phldrT="[Text]"/>
      <dgm:spPr>
        <a:solidFill>
          <a:srgbClr val="0C3B5D"/>
        </a:solidFill>
      </dgm:spPr>
      <dgm:t>
        <a:bodyPr/>
        <a:lstStyle/>
        <a:p>
          <a:r>
            <a:rPr lang="en-US" dirty="0"/>
            <a:t>Diffusion</a:t>
          </a:r>
        </a:p>
      </dgm:t>
    </dgm:pt>
    <dgm:pt modelId="{0ADEEFE8-2BB5-46BE-A7BC-5FD022138EDF}" type="parTrans" cxnId="{4FAC5629-74EC-43AF-B5BB-3C35704EB62E}">
      <dgm:prSet/>
      <dgm:spPr/>
      <dgm:t>
        <a:bodyPr/>
        <a:lstStyle/>
        <a:p>
          <a:endParaRPr lang="en-US"/>
        </a:p>
      </dgm:t>
    </dgm:pt>
    <dgm:pt modelId="{8C343A78-8187-4635-BFA8-D322E26E7425}">
      <dgm:prSet phldrT="[Text]" custT="1"/>
      <dgm:spPr>
        <a:solidFill>
          <a:srgbClr val="00ADBF">
            <a:alpha val="20000"/>
          </a:srgbClr>
        </a:solidFill>
      </dgm:spPr>
      <dgm:t>
        <a:bodyPr/>
        <a:lstStyle/>
        <a:p>
          <a:pPr algn="r"/>
          <a:endParaRPr lang="en-US" sz="1600" dirty="0"/>
        </a:p>
        <a:p>
          <a:pPr algn="ctr"/>
          <a:r>
            <a:rPr lang="en-US" sz="1600" dirty="0"/>
            <a:t>Approbation des </a:t>
          </a:r>
          <a:r>
            <a:rPr lang="en-US" sz="1600" dirty="0" err="1"/>
            <a:t>décisions</a:t>
          </a:r>
          <a:r>
            <a:rPr lang="en-US" sz="1600" dirty="0"/>
            <a:t> du </a:t>
          </a:r>
          <a:r>
            <a:rPr lang="en-US" sz="1600" dirty="0" err="1"/>
            <a:t>comité</a:t>
          </a:r>
          <a:r>
            <a:rPr lang="en-US" sz="1600" dirty="0"/>
            <a:t> de </a:t>
          </a:r>
          <a:r>
            <a:rPr lang="en-US" sz="1600" dirty="0" err="1"/>
            <a:t>compétence</a:t>
          </a:r>
          <a:r>
            <a:rPr lang="en-US" sz="1600" dirty="0"/>
            <a:t>, diffusion aux </a:t>
          </a:r>
          <a:r>
            <a:rPr lang="en-US" sz="1600" dirty="0" err="1"/>
            <a:t>résidents</a:t>
          </a:r>
          <a:r>
            <a:rPr lang="en-US" sz="1600" dirty="0"/>
            <a:t> et </a:t>
          </a:r>
          <a:r>
            <a:rPr lang="en-US" sz="1600" dirty="0" err="1"/>
            <a:t>présentation</a:t>
          </a:r>
          <a:r>
            <a:rPr lang="en-US" sz="1600" dirty="0"/>
            <a:t> de rapports au </a:t>
          </a:r>
          <a:r>
            <a:rPr lang="en-US" sz="1600" dirty="0" err="1"/>
            <a:t>Collège</a:t>
          </a:r>
          <a:r>
            <a:rPr lang="en-US" sz="1600" dirty="0"/>
            <a:t> royal</a:t>
          </a:r>
        </a:p>
        <a:p>
          <a:pPr algn="ctr"/>
          <a:endParaRPr lang="en-US" sz="1600" dirty="0"/>
        </a:p>
        <a:p>
          <a:pPr algn="ctr"/>
          <a:endParaRPr lang="en-US" sz="1600" dirty="0"/>
        </a:p>
      </dgm:t>
    </dgm:pt>
    <dgm:pt modelId="{24A9C5BB-62D9-4506-B0A2-18423C707D98}" type="sibTrans" cxnId="{4FAC5629-74EC-43AF-B5BB-3C35704EB62E}">
      <dgm:prSet/>
      <dgm:spPr/>
      <dgm:t>
        <a:bodyPr/>
        <a:lstStyle/>
        <a:p>
          <a:endParaRPr lang="en-US"/>
        </a:p>
      </dgm:t>
    </dgm:pt>
    <dgm:pt modelId="{DA6D6076-1B11-47DE-876A-47BC222DF7D4}" type="parTrans" cxnId="{D669C561-2F00-48DE-B7A7-253E155AEDD3}">
      <dgm:prSet/>
      <dgm:spPr/>
      <dgm:t>
        <a:bodyPr/>
        <a:lstStyle/>
        <a:p>
          <a:endParaRPr lang="en-US"/>
        </a:p>
      </dgm:t>
    </dgm:pt>
    <dgm:pt modelId="{87013D2B-116D-4081-8BC7-86A96247BFED}">
      <dgm:prSet custT="1"/>
      <dgm:spPr>
        <a:solidFill>
          <a:srgbClr val="00ADBF">
            <a:alpha val="20000"/>
          </a:srgbClr>
        </a:solidFill>
      </dgm:spPr>
      <dgm:t>
        <a:bodyPr/>
        <a:lstStyle/>
        <a:p>
          <a:pPr algn="ctr"/>
          <a:r>
            <a:rPr lang="en-US" sz="1600" b="1" dirty="0"/>
            <a:t>CPR/DP, AP</a:t>
          </a:r>
        </a:p>
      </dgm:t>
    </dgm:pt>
    <dgm:pt modelId="{B12C67BF-1DF4-4E12-834E-415D3A3C9C25}" type="sibTrans" cxnId="{D669C561-2F00-48DE-B7A7-253E155AEDD3}">
      <dgm:prSet/>
      <dgm:spPr/>
      <dgm:t>
        <a:bodyPr/>
        <a:lstStyle/>
        <a:p>
          <a:endParaRPr lang="en-US"/>
        </a:p>
      </dgm:t>
    </dgm:pt>
    <dgm:pt modelId="{0E7FB1FB-5C3D-437B-BFC6-9057BA1D74F4}" type="sibTrans" cxnId="{17680D18-27BB-4C7E-9E2E-427F999FDB42}">
      <dgm:prSet/>
      <dgm:spPr/>
      <dgm:t>
        <a:bodyPr/>
        <a:lstStyle/>
        <a:p>
          <a:endParaRPr lang="en-US"/>
        </a:p>
      </dgm:t>
    </dgm:pt>
    <dgm:pt modelId="{D46F090A-176F-4FBC-A47E-77E5CA0FBD93}" type="pres">
      <dgm:prSet presAssocID="{422A1BB7-BB98-43F3-9B73-55FC1CA79F37}" presName="Name0" presStyleCnt="0">
        <dgm:presLayoutVars>
          <dgm:chMax val="7"/>
          <dgm:chPref val="5"/>
          <dgm:dir/>
          <dgm:animOne val="branch"/>
          <dgm:animLvl val="lvl"/>
        </dgm:presLayoutVars>
      </dgm:prSet>
      <dgm:spPr/>
    </dgm:pt>
    <dgm:pt modelId="{8E450C8F-601F-4764-822B-3ED910139F36}" type="pres">
      <dgm:prSet presAssocID="{15BA7B79-BF14-4D14-B1F7-7768B8896E73}" presName="ChildAccent6" presStyleCnt="0"/>
      <dgm:spPr/>
    </dgm:pt>
    <dgm:pt modelId="{92352609-37D6-49BC-A788-DFB73297A479}" type="pres">
      <dgm:prSet presAssocID="{15BA7B79-BF14-4D14-B1F7-7768B8896E73}" presName="ChildAccent" presStyleLbl="alignImgPlace1" presStyleIdx="0" presStyleCnt="6" custScaleX="103147"/>
      <dgm:spPr/>
    </dgm:pt>
    <dgm:pt modelId="{5F4A79F6-2FD4-4CD4-9793-C3854F4BD045}" type="pres">
      <dgm:prSet presAssocID="{15BA7B79-BF14-4D14-B1F7-7768B8896E73}" presName="Child6" presStyleLbl="revTx" presStyleIdx="0" presStyleCnt="0">
        <dgm:presLayoutVars>
          <dgm:chMax val="0"/>
          <dgm:chPref val="0"/>
          <dgm:bulletEnabled val="1"/>
        </dgm:presLayoutVars>
      </dgm:prSet>
      <dgm:spPr/>
    </dgm:pt>
    <dgm:pt modelId="{C8DBC799-355F-45C9-97EA-8A1CFFBB52E4}" type="pres">
      <dgm:prSet presAssocID="{15BA7B79-BF14-4D14-B1F7-7768B8896E73}" presName="Parent6" presStyleLbl="node1" presStyleIdx="0" presStyleCnt="6" custScaleX="98678">
        <dgm:presLayoutVars>
          <dgm:chMax val="2"/>
          <dgm:chPref val="1"/>
          <dgm:bulletEnabled val="1"/>
        </dgm:presLayoutVars>
      </dgm:prSet>
      <dgm:spPr/>
    </dgm:pt>
    <dgm:pt modelId="{43F8196E-1112-4833-AD1E-754458029D2F}" type="pres">
      <dgm:prSet presAssocID="{3A6CDBC8-8468-4896-976A-91309F828596}" presName="ChildAccent5" presStyleCnt="0"/>
      <dgm:spPr/>
    </dgm:pt>
    <dgm:pt modelId="{875CF858-2F50-4ED2-8E85-03F2BFD17204}" type="pres">
      <dgm:prSet presAssocID="{3A6CDBC8-8468-4896-976A-91309F828596}" presName="ChildAccent" presStyleLbl="alignImgPlace1" presStyleIdx="1" presStyleCnt="6" custScaleY="128495" custLinFactNeighborX="1658" custLinFactNeighborY="6528"/>
      <dgm:spPr/>
    </dgm:pt>
    <dgm:pt modelId="{853C4549-B497-4D21-B5E8-868088117699}" type="pres">
      <dgm:prSet presAssocID="{3A6CDBC8-8468-4896-976A-91309F828596}" presName="Child5" presStyleLbl="revTx" presStyleIdx="0" presStyleCnt="0">
        <dgm:presLayoutVars>
          <dgm:chMax val="0"/>
          <dgm:chPref val="0"/>
          <dgm:bulletEnabled val="1"/>
        </dgm:presLayoutVars>
      </dgm:prSet>
      <dgm:spPr/>
    </dgm:pt>
    <dgm:pt modelId="{2E3B9A7E-20B8-464C-8E8C-52AF59D74F4F}" type="pres">
      <dgm:prSet presAssocID="{3A6CDBC8-8468-4896-976A-91309F828596}" presName="Parent5" presStyleLbl="node1" presStyleIdx="1" presStyleCnt="6">
        <dgm:presLayoutVars>
          <dgm:chMax val="2"/>
          <dgm:chPref val="1"/>
          <dgm:bulletEnabled val="1"/>
        </dgm:presLayoutVars>
      </dgm:prSet>
      <dgm:spPr/>
    </dgm:pt>
    <dgm:pt modelId="{7C610621-44D2-4EAB-A799-C6826EF16520}" type="pres">
      <dgm:prSet presAssocID="{DC3399EE-0A07-462E-B474-F82A3C99FB05}" presName="ChildAccent4" presStyleCnt="0"/>
      <dgm:spPr/>
    </dgm:pt>
    <dgm:pt modelId="{4FC44A59-807B-4CEF-B554-168D135649EC}" type="pres">
      <dgm:prSet presAssocID="{DC3399EE-0A07-462E-B474-F82A3C99FB05}" presName="ChildAccent" presStyleLbl="alignImgPlace1" presStyleIdx="2" presStyleCnt="6"/>
      <dgm:spPr/>
    </dgm:pt>
    <dgm:pt modelId="{0A066348-E340-419F-B576-2001621C3801}" type="pres">
      <dgm:prSet presAssocID="{DC3399EE-0A07-462E-B474-F82A3C99FB05}" presName="Child4" presStyleLbl="revTx" presStyleIdx="0" presStyleCnt="0">
        <dgm:presLayoutVars>
          <dgm:chMax val="0"/>
          <dgm:chPref val="0"/>
          <dgm:bulletEnabled val="1"/>
        </dgm:presLayoutVars>
      </dgm:prSet>
      <dgm:spPr/>
    </dgm:pt>
    <dgm:pt modelId="{B9A62E96-4661-4B3C-AF35-0B143F99D1C8}" type="pres">
      <dgm:prSet presAssocID="{DC3399EE-0A07-462E-B474-F82A3C99FB05}" presName="Parent4" presStyleLbl="node1" presStyleIdx="2" presStyleCnt="6">
        <dgm:presLayoutVars>
          <dgm:chMax val="2"/>
          <dgm:chPref val="1"/>
          <dgm:bulletEnabled val="1"/>
        </dgm:presLayoutVars>
      </dgm:prSet>
      <dgm:spPr/>
    </dgm:pt>
    <dgm:pt modelId="{B4F279A4-226E-4C47-B2E0-7B79396FFB6C}" type="pres">
      <dgm:prSet presAssocID="{8F9C4267-34A0-4BA5-A813-FBBE3753D809}" presName="ChildAccent3" presStyleCnt="0"/>
      <dgm:spPr/>
    </dgm:pt>
    <dgm:pt modelId="{666B6435-2219-41B5-AA87-864754CE5DC4}" type="pres">
      <dgm:prSet presAssocID="{8F9C4267-34A0-4BA5-A813-FBBE3753D809}" presName="ChildAccent" presStyleLbl="alignImgPlace1" presStyleIdx="3" presStyleCnt="6"/>
      <dgm:spPr/>
    </dgm:pt>
    <dgm:pt modelId="{8C289478-1359-4212-88BD-212B6EE2F9C9}" type="pres">
      <dgm:prSet presAssocID="{8F9C4267-34A0-4BA5-A813-FBBE3753D809}" presName="Child3" presStyleLbl="revTx" presStyleIdx="0" presStyleCnt="0">
        <dgm:presLayoutVars>
          <dgm:chMax val="0"/>
          <dgm:chPref val="0"/>
          <dgm:bulletEnabled val="1"/>
        </dgm:presLayoutVars>
      </dgm:prSet>
      <dgm:spPr/>
    </dgm:pt>
    <dgm:pt modelId="{D15ABDBF-9B70-41E8-BB23-EEE5A07357CC}" type="pres">
      <dgm:prSet presAssocID="{8F9C4267-34A0-4BA5-A813-FBBE3753D809}" presName="Parent3" presStyleLbl="node1" presStyleIdx="3" presStyleCnt="6">
        <dgm:presLayoutVars>
          <dgm:chMax val="2"/>
          <dgm:chPref val="1"/>
          <dgm:bulletEnabled val="1"/>
        </dgm:presLayoutVars>
      </dgm:prSet>
      <dgm:spPr/>
    </dgm:pt>
    <dgm:pt modelId="{F33E702F-3881-44B1-A752-6A05754C42AF}" type="pres">
      <dgm:prSet presAssocID="{121283D7-3394-4176-B24D-EF859AC92276}" presName="ChildAccent2" presStyleCnt="0"/>
      <dgm:spPr/>
    </dgm:pt>
    <dgm:pt modelId="{C61F0D7E-3125-44F5-A5D9-F562D6734FE6}" type="pres">
      <dgm:prSet presAssocID="{121283D7-3394-4176-B24D-EF859AC92276}" presName="ChildAccent" presStyleLbl="alignImgPlace1" presStyleIdx="4" presStyleCnt="6" custScaleY="126744" custLinFactNeighborX="0" custLinFactNeighborY="12856"/>
      <dgm:spPr/>
    </dgm:pt>
    <dgm:pt modelId="{EED67D34-D875-4375-8E50-91A41AC09617}" type="pres">
      <dgm:prSet presAssocID="{121283D7-3394-4176-B24D-EF859AC92276}" presName="Child2" presStyleLbl="revTx" presStyleIdx="0" presStyleCnt="0">
        <dgm:presLayoutVars>
          <dgm:chMax val="0"/>
          <dgm:chPref val="0"/>
          <dgm:bulletEnabled val="1"/>
        </dgm:presLayoutVars>
      </dgm:prSet>
      <dgm:spPr/>
    </dgm:pt>
    <dgm:pt modelId="{28C9223E-E672-4671-BFBF-FFA42B5AD520}" type="pres">
      <dgm:prSet presAssocID="{121283D7-3394-4176-B24D-EF859AC92276}" presName="Parent2" presStyleLbl="node1" presStyleIdx="4" presStyleCnt="6">
        <dgm:presLayoutVars>
          <dgm:chMax val="2"/>
          <dgm:chPref val="1"/>
          <dgm:bulletEnabled val="1"/>
        </dgm:presLayoutVars>
      </dgm:prSet>
      <dgm:spPr/>
    </dgm:pt>
    <dgm:pt modelId="{28E46E1F-0740-4A24-BAE8-84C45C32B032}" type="pres">
      <dgm:prSet presAssocID="{8514486E-4F51-489D-8777-E8223C2A87B8}" presName="ChildAccent1" presStyleCnt="0"/>
      <dgm:spPr/>
    </dgm:pt>
    <dgm:pt modelId="{E71CC16D-FECF-40C2-8D0D-7E85071462E6}" type="pres">
      <dgm:prSet presAssocID="{8514486E-4F51-489D-8777-E8223C2A87B8}" presName="ChildAccent" presStyleLbl="alignImgPlace1" presStyleIdx="5" presStyleCnt="6"/>
      <dgm:spPr/>
    </dgm:pt>
    <dgm:pt modelId="{1E9DF1C7-DA27-429C-97E6-90A4DBACF3BC}" type="pres">
      <dgm:prSet presAssocID="{8514486E-4F51-489D-8777-E8223C2A87B8}" presName="Child1" presStyleLbl="revTx" presStyleIdx="0" presStyleCnt="0">
        <dgm:presLayoutVars>
          <dgm:chMax val="0"/>
          <dgm:chPref val="0"/>
          <dgm:bulletEnabled val="1"/>
        </dgm:presLayoutVars>
      </dgm:prSet>
      <dgm:spPr/>
    </dgm:pt>
    <dgm:pt modelId="{4FCEF1A4-FAEE-4AC8-83E6-D0A2B2F7828E}" type="pres">
      <dgm:prSet presAssocID="{8514486E-4F51-489D-8777-E8223C2A87B8}" presName="Parent1" presStyleLbl="node1" presStyleIdx="5" presStyleCnt="6">
        <dgm:presLayoutVars>
          <dgm:chMax val="2"/>
          <dgm:chPref val="1"/>
          <dgm:bulletEnabled val="1"/>
        </dgm:presLayoutVars>
      </dgm:prSet>
      <dgm:spPr/>
    </dgm:pt>
  </dgm:ptLst>
  <dgm:cxnLst>
    <dgm:cxn modelId="{7AE0C40A-7651-4907-9961-294041B30CA8}" type="presOf" srcId="{FA13BFCD-43DE-4A24-8D5F-9F25F19A8A30}" destId="{4FC44A59-807B-4CEF-B554-168D135649EC}" srcOrd="0" destOrd="1" presId="urn:microsoft.com/office/officeart/2011/layout/InterconnectedBlockProcess"/>
    <dgm:cxn modelId="{34ADCC0D-96F5-4321-9C81-D0C4D594823C}" type="presOf" srcId="{6BF3FE36-8611-43A5-9843-C9012705BC20}" destId="{E71CC16D-FECF-40C2-8D0D-7E85071462E6}" srcOrd="0" destOrd="1" presId="urn:microsoft.com/office/officeart/2011/layout/InterconnectedBlockProcess"/>
    <dgm:cxn modelId="{344ED20E-9BA7-40B0-8252-16DAFC66BAA2}" srcId="{8514486E-4F51-489D-8777-E8223C2A87B8}" destId="{8B0B22A8-B4C8-4F96-8A67-DD2BE8E008BB}" srcOrd="2" destOrd="0" parTransId="{498E60A3-25C7-4960-BA4E-4183277331C7}" sibTransId="{E6DEDBD5-ECBB-4717-AF20-7E14B357CA5A}"/>
    <dgm:cxn modelId="{D8069A11-192B-4178-9172-6FCA58AB8FC9}" type="presOf" srcId="{65528FF5-F6B3-422D-8372-F844AF7BB781}" destId="{666B6435-2219-41B5-AA87-864754CE5DC4}" srcOrd="0" destOrd="0" presId="urn:microsoft.com/office/officeart/2011/layout/InterconnectedBlockProcess"/>
    <dgm:cxn modelId="{17680D18-27BB-4C7E-9E2E-427F999FDB42}" srcId="{422A1BB7-BB98-43F3-9B73-55FC1CA79F37}" destId="{15BA7B79-BF14-4D14-B1F7-7768B8896E73}" srcOrd="5" destOrd="0" parTransId="{B6436BB2-690B-4A13-BE8D-C9EE53DF49C0}" sibTransId="{0E7FB1FB-5C3D-437B-BFC6-9057BA1D74F4}"/>
    <dgm:cxn modelId="{46D53118-B6B0-4F92-8B84-3BF1CA53048C}" type="presOf" srcId="{3CB51470-C8E3-4C92-8D30-6404F1B18975}" destId="{0A066348-E340-419F-B576-2001621C3801}" srcOrd="1" destOrd="2" presId="urn:microsoft.com/office/officeart/2011/layout/InterconnectedBlockProcess"/>
    <dgm:cxn modelId="{DC95C519-F996-49D7-8B8E-4EB5EF3821B6}" type="presOf" srcId="{87013D2B-116D-4081-8BC7-86A96247BFED}" destId="{5F4A79F6-2FD4-4CD4-9793-C3854F4BD045}" srcOrd="1" destOrd="1" presId="urn:microsoft.com/office/officeart/2011/layout/InterconnectedBlockProcess"/>
    <dgm:cxn modelId="{93D2471A-53C5-492F-B8C5-2945C462AB09}" type="presOf" srcId="{C056E6D1-29AA-41DF-A4F5-7153E5852910}" destId="{875CF858-2F50-4ED2-8E85-03F2BFD17204}" srcOrd="0" destOrd="0" presId="urn:microsoft.com/office/officeart/2011/layout/InterconnectedBlockProcess"/>
    <dgm:cxn modelId="{B337B21A-C148-4715-8148-9C556F50A6D3}" srcId="{8514486E-4F51-489D-8777-E8223C2A87B8}" destId="{3102A042-9170-49B7-AE32-F239F1318F12}" srcOrd="0" destOrd="0" parTransId="{11BA7131-FE95-4305-9CC6-9E593255E626}" sibTransId="{8775C0A6-9387-47FE-812B-66EFCFC5446D}"/>
    <dgm:cxn modelId="{DA6EA41E-4989-477E-859D-FDDE197F3D30}" type="presOf" srcId="{422A1BB7-BB98-43F3-9B73-55FC1CA79F37}" destId="{D46F090A-176F-4FBC-A47E-77E5CA0FBD93}" srcOrd="0" destOrd="0" presId="urn:microsoft.com/office/officeart/2011/layout/InterconnectedBlockProcess"/>
    <dgm:cxn modelId="{CAD84E20-678B-46DE-8A7D-B14368C5BC66}" type="presOf" srcId="{6BF3FE36-8611-43A5-9843-C9012705BC20}" destId="{1E9DF1C7-DA27-429C-97E6-90A4DBACF3BC}" srcOrd="1" destOrd="1" presId="urn:microsoft.com/office/officeart/2011/layout/InterconnectedBlockProcess"/>
    <dgm:cxn modelId="{A6B02B28-4A28-4B1F-B3EF-285736913F1F}" type="presOf" srcId="{3CB51470-C8E3-4C92-8D30-6404F1B18975}" destId="{4FC44A59-807B-4CEF-B554-168D135649EC}" srcOrd="0" destOrd="2" presId="urn:microsoft.com/office/officeart/2011/layout/InterconnectedBlockProcess"/>
    <dgm:cxn modelId="{92A57029-C51B-48A4-967C-70DE2B69B8B7}" type="presOf" srcId="{F097A816-8B87-414E-BCBC-B23F88BD46AB}" destId="{EED67D34-D875-4375-8E50-91A41AC09617}" srcOrd="1" destOrd="1" presId="urn:microsoft.com/office/officeart/2011/layout/InterconnectedBlockProcess"/>
    <dgm:cxn modelId="{4FAC5629-74EC-43AF-B5BB-3C35704EB62E}" srcId="{15BA7B79-BF14-4D14-B1F7-7768B8896E73}" destId="{8C343A78-8187-4635-BFA8-D322E26E7425}" srcOrd="0" destOrd="0" parTransId="{0ADEEFE8-2BB5-46BE-A7BC-5FD022138EDF}" sibTransId="{24A9C5BB-62D9-4506-B0A2-18423C707D98}"/>
    <dgm:cxn modelId="{C0D49A2C-C449-49A8-AFB0-16670C339B2F}" type="presOf" srcId="{F097A816-8B87-414E-BCBC-B23F88BD46AB}" destId="{C61F0D7E-3125-44F5-A5D9-F562D6734FE6}" srcOrd="0" destOrd="1" presId="urn:microsoft.com/office/officeart/2011/layout/InterconnectedBlockProcess"/>
    <dgm:cxn modelId="{BD932A33-7B28-4FCA-97EC-12E63CACDAFA}" type="presOf" srcId="{CE6C554E-2A83-4905-BB26-66DB60A60E83}" destId="{E71CC16D-FECF-40C2-8D0D-7E85071462E6}" srcOrd="0" destOrd="3" presId="urn:microsoft.com/office/officeart/2011/layout/InterconnectedBlockProcess"/>
    <dgm:cxn modelId="{A03C7C38-6C2D-4303-A2B0-F37768E3A902}" srcId="{8F9C4267-34A0-4BA5-A813-FBBE3753D809}" destId="{65528FF5-F6B3-422D-8372-F844AF7BB781}" srcOrd="0" destOrd="0" parTransId="{02F463DA-9E6C-43E2-9D76-AA7B2B4F516A}" sibTransId="{A8CE6805-8A2D-44F8-9AF4-15EA77B9FE9D}"/>
    <dgm:cxn modelId="{D669C561-2F00-48DE-B7A7-253E155AEDD3}" srcId="{15BA7B79-BF14-4D14-B1F7-7768B8896E73}" destId="{87013D2B-116D-4081-8BC7-86A96247BFED}" srcOrd="1" destOrd="0" parTransId="{DA6D6076-1B11-47DE-876A-47BC222DF7D4}" sibTransId="{B12C67BF-1DF4-4E12-834E-415D3A3C9C25}"/>
    <dgm:cxn modelId="{DD886A43-B42D-42B4-B3EE-DB6E0913A021}" type="presOf" srcId="{8F9C4267-34A0-4BA5-A813-FBBE3753D809}" destId="{D15ABDBF-9B70-41E8-BB23-EEE5A07357CC}" srcOrd="0" destOrd="0" presId="urn:microsoft.com/office/officeart/2011/layout/InterconnectedBlockProcess"/>
    <dgm:cxn modelId="{0F08BA64-A191-4DF2-B3B3-369109E451F3}" type="presOf" srcId="{8677E522-8C1B-4425-BEEA-FBDD8EE6CEEB}" destId="{8C289478-1359-4212-88BD-212B6EE2F9C9}" srcOrd="1" destOrd="1" presId="urn:microsoft.com/office/officeart/2011/layout/InterconnectedBlockProcess"/>
    <dgm:cxn modelId="{C355A165-9D74-492B-B8C4-1CF31C1FFF33}" type="presOf" srcId="{8C343A78-8187-4635-BFA8-D322E26E7425}" destId="{5F4A79F6-2FD4-4CD4-9793-C3854F4BD045}" srcOrd="1" destOrd="0" presId="urn:microsoft.com/office/officeart/2011/layout/InterconnectedBlockProcess"/>
    <dgm:cxn modelId="{C4967E69-A0FB-4E6F-93F7-F2E28FEC6785}" srcId="{3A6CDBC8-8468-4896-976A-91309F828596}" destId="{C056E6D1-29AA-41DF-A4F5-7153E5852910}" srcOrd="0" destOrd="0" parTransId="{2E3CED02-736D-44BE-BAF5-9A52ACF7E808}" sibTransId="{8F73F632-306A-4D27-BA54-BFBCBFF403D1}"/>
    <dgm:cxn modelId="{5989514B-43AE-479F-AE14-0AF109BDD85D}" type="presOf" srcId="{87013D2B-116D-4081-8BC7-86A96247BFED}" destId="{92352609-37D6-49BC-A788-DFB73297A479}" srcOrd="0" destOrd="1" presId="urn:microsoft.com/office/officeart/2011/layout/InterconnectedBlockProcess"/>
    <dgm:cxn modelId="{F06C1A6D-6E56-455B-937E-072677BA2D7F}" type="presOf" srcId="{FA13BFCD-43DE-4A24-8D5F-9F25F19A8A30}" destId="{0A066348-E340-419F-B576-2001621C3801}" srcOrd="1" destOrd="1" presId="urn:microsoft.com/office/officeart/2011/layout/InterconnectedBlockProcess"/>
    <dgm:cxn modelId="{E599536D-E765-4612-A482-E2E65E24F73E}" srcId="{8514486E-4F51-489D-8777-E8223C2A87B8}" destId="{6BF3FE36-8611-43A5-9843-C9012705BC20}" srcOrd="1" destOrd="0" parTransId="{0A0C41BA-D1B3-45EE-B963-436726F795E4}" sibTransId="{9759CB5D-B326-459A-A692-6932ABC3FFE7}"/>
    <dgm:cxn modelId="{E4063F6E-5767-40A2-89B5-FEEA93FD99DD}" type="presOf" srcId="{A4863110-487F-4A57-8C53-F66EEDC307B7}" destId="{EED67D34-D875-4375-8E50-91A41AC09617}" srcOrd="1" destOrd="0" presId="urn:microsoft.com/office/officeart/2011/layout/InterconnectedBlockProcess"/>
    <dgm:cxn modelId="{BE4A9D6E-32F1-4876-986C-495454B4CDD2}" srcId="{8F9C4267-34A0-4BA5-A813-FBBE3753D809}" destId="{8677E522-8C1B-4425-BEEA-FBDD8EE6CEEB}" srcOrd="1" destOrd="0" parTransId="{4EFF4E1F-0CFE-4537-8BDC-4C25B5DFBA5C}" sibTransId="{05F82A4F-A92F-41A0-BA27-EE1519BA8FD8}"/>
    <dgm:cxn modelId="{77CDD76E-5CEB-45CC-8492-1400264459FC}" type="presOf" srcId="{CE6C554E-2A83-4905-BB26-66DB60A60E83}" destId="{1E9DF1C7-DA27-429C-97E6-90A4DBACF3BC}" srcOrd="1" destOrd="3" presId="urn:microsoft.com/office/officeart/2011/layout/InterconnectedBlockProcess"/>
    <dgm:cxn modelId="{AB071E6F-0EF5-4CE8-A878-F2205EAF1CEE}" srcId="{422A1BB7-BB98-43F3-9B73-55FC1CA79F37}" destId="{DC3399EE-0A07-462E-B474-F82A3C99FB05}" srcOrd="3" destOrd="0" parTransId="{D7483E08-B4F3-4188-A5BF-68F2E630321F}" sibTransId="{02C443FC-B9A1-4A5D-902F-2678D7EE7586}"/>
    <dgm:cxn modelId="{DFD20471-86D5-4D1A-A450-CE6CC098ABFE}" srcId="{422A1BB7-BB98-43F3-9B73-55FC1CA79F37}" destId="{3A6CDBC8-8468-4896-976A-91309F828596}" srcOrd="4" destOrd="0" parTransId="{28C2EF7A-0172-459E-9F45-58C773CBE084}" sibTransId="{FADB40EC-0724-4EA9-AD65-416ED7DEFED2}"/>
    <dgm:cxn modelId="{72C9C452-4245-48D9-9E31-D477628BC2A5}" srcId="{422A1BB7-BB98-43F3-9B73-55FC1CA79F37}" destId="{8514486E-4F51-489D-8777-E8223C2A87B8}" srcOrd="0" destOrd="0" parTransId="{F1006D51-F34B-4114-A53B-FAF84F7244AB}" sibTransId="{7B410B99-CEB8-466F-B99B-1BD2E2479C1D}"/>
    <dgm:cxn modelId="{9B920575-990B-421E-82D4-B120A4C64689}" type="presOf" srcId="{15BA7B79-BF14-4D14-B1F7-7768B8896E73}" destId="{C8DBC799-355F-45C9-97EA-8A1CFFBB52E4}" srcOrd="0" destOrd="0" presId="urn:microsoft.com/office/officeart/2011/layout/InterconnectedBlockProcess"/>
    <dgm:cxn modelId="{3E3FB856-E7D9-420A-B2C8-6D9D8500642D}" type="presOf" srcId="{3102A042-9170-49B7-AE32-F239F1318F12}" destId="{1E9DF1C7-DA27-429C-97E6-90A4DBACF3BC}" srcOrd="1" destOrd="0" presId="urn:microsoft.com/office/officeart/2011/layout/InterconnectedBlockProcess"/>
    <dgm:cxn modelId="{24FB115A-0989-46D1-8B91-A14EA8DE215A}" type="presOf" srcId="{DC3399EE-0A07-462E-B474-F82A3C99FB05}" destId="{B9A62E96-4661-4B3C-AF35-0B143F99D1C8}" srcOrd="0" destOrd="0" presId="urn:microsoft.com/office/officeart/2011/layout/InterconnectedBlockProcess"/>
    <dgm:cxn modelId="{174E107F-6984-45CF-B1CA-B0FD4F7D7388}" type="presOf" srcId="{A4863110-487F-4A57-8C53-F66EEDC307B7}" destId="{C61F0D7E-3125-44F5-A5D9-F562D6734FE6}" srcOrd="0" destOrd="0" presId="urn:microsoft.com/office/officeart/2011/layout/InterconnectedBlockProcess"/>
    <dgm:cxn modelId="{2248C581-4466-49B5-96D3-B377E02AE9B1}" type="presOf" srcId="{81999BD6-1C17-4AA3-BD53-8DE4E6EF1C74}" destId="{875CF858-2F50-4ED2-8E85-03F2BFD17204}" srcOrd="0" destOrd="1" presId="urn:microsoft.com/office/officeart/2011/layout/InterconnectedBlockProcess"/>
    <dgm:cxn modelId="{2BEEE596-62AA-451B-BB3B-6F00AAAE452F}" type="presOf" srcId="{65528FF5-F6B3-422D-8372-F844AF7BB781}" destId="{8C289478-1359-4212-88BD-212B6EE2F9C9}" srcOrd="1" destOrd="0" presId="urn:microsoft.com/office/officeart/2011/layout/InterconnectedBlockProcess"/>
    <dgm:cxn modelId="{4896A098-8676-4CF6-8369-F022C8E700AB}" srcId="{DC3399EE-0A07-462E-B474-F82A3C99FB05}" destId="{FA13BFCD-43DE-4A24-8D5F-9F25F19A8A30}" srcOrd="1" destOrd="0" parTransId="{14EC27E6-B910-4231-9DC0-2B588FD4531B}" sibTransId="{087C5601-7096-43F7-AAB4-3D93AF3CA86B}"/>
    <dgm:cxn modelId="{91B5829A-C20A-40D6-9A41-C961B7469E32}" type="presOf" srcId="{8B0B22A8-B4C8-4F96-8A67-DD2BE8E008BB}" destId="{E71CC16D-FECF-40C2-8D0D-7E85071462E6}" srcOrd="0" destOrd="2" presId="urn:microsoft.com/office/officeart/2011/layout/InterconnectedBlockProcess"/>
    <dgm:cxn modelId="{32708EB5-8E25-4EA5-B56C-05B5A87BC655}" type="presOf" srcId="{3102A042-9170-49B7-AE32-F239F1318F12}" destId="{E71CC16D-FECF-40C2-8D0D-7E85071462E6}" srcOrd="0" destOrd="0" presId="urn:microsoft.com/office/officeart/2011/layout/InterconnectedBlockProcess"/>
    <dgm:cxn modelId="{FC13C4B6-A19E-42B1-B9E4-3FE893410ABC}" type="presOf" srcId="{8C343A78-8187-4635-BFA8-D322E26E7425}" destId="{92352609-37D6-49BC-A788-DFB73297A479}" srcOrd="0" destOrd="0" presId="urn:microsoft.com/office/officeart/2011/layout/InterconnectedBlockProcess"/>
    <dgm:cxn modelId="{9E8B92BE-B747-426D-830E-B40BD9720E5F}" srcId="{422A1BB7-BB98-43F3-9B73-55FC1CA79F37}" destId="{8F9C4267-34A0-4BA5-A813-FBBE3753D809}" srcOrd="2" destOrd="0" parTransId="{84820A88-117A-455A-BBB8-E894AB5906F2}" sibTransId="{FCF10110-D1DC-4D81-AE3E-EC29B3331A20}"/>
    <dgm:cxn modelId="{3CF304CD-C6A6-4B76-B615-207A8BAE11DC}" srcId="{8514486E-4F51-489D-8777-E8223C2A87B8}" destId="{CE6C554E-2A83-4905-BB26-66DB60A60E83}" srcOrd="3" destOrd="0" parTransId="{17076772-A30A-4EA5-A6DD-D76B34D86780}" sibTransId="{DEBD62CA-68DE-4F30-83EB-22F4D8F3C99E}"/>
    <dgm:cxn modelId="{30B1B2D0-2895-44BF-90CB-AD65C1A26C38}" srcId="{DC3399EE-0A07-462E-B474-F82A3C99FB05}" destId="{1BF454FD-D968-416C-A1D9-F59F4E2D2F51}" srcOrd="0" destOrd="0" parTransId="{B0A2E8DD-8941-4405-8DBC-737C249ABBDE}" sibTransId="{D679EF25-8777-48B9-8FB2-0C38375C163A}"/>
    <dgm:cxn modelId="{F0D5DDD0-20F1-4737-98D2-D323A559563F}" srcId="{121283D7-3394-4176-B24D-EF859AC92276}" destId="{F097A816-8B87-414E-BCBC-B23F88BD46AB}" srcOrd="1" destOrd="0" parTransId="{656C6312-E31F-44A0-B087-8B3611BBC60D}" sibTransId="{8B4BCBE6-1AE9-49A0-9EDB-8248DA886CE9}"/>
    <dgm:cxn modelId="{C20A8BD7-B7D4-4CF9-B6AF-EE496DCF603D}" type="presOf" srcId="{8B0B22A8-B4C8-4F96-8A67-DD2BE8E008BB}" destId="{1E9DF1C7-DA27-429C-97E6-90A4DBACF3BC}" srcOrd="1" destOrd="2" presId="urn:microsoft.com/office/officeart/2011/layout/InterconnectedBlockProcess"/>
    <dgm:cxn modelId="{315FF4DA-93BD-4B1A-B587-FBA5024E2192}" type="presOf" srcId="{1BF454FD-D968-416C-A1D9-F59F4E2D2F51}" destId="{4FC44A59-807B-4CEF-B554-168D135649EC}" srcOrd="0" destOrd="0" presId="urn:microsoft.com/office/officeart/2011/layout/InterconnectedBlockProcess"/>
    <dgm:cxn modelId="{29D621DB-F943-4C1E-A23E-4BB2D3C7BA91}" srcId="{3A6CDBC8-8468-4896-976A-91309F828596}" destId="{81999BD6-1C17-4AA3-BD53-8DE4E6EF1C74}" srcOrd="1" destOrd="0" parTransId="{1637E6F2-A2E0-4A25-B231-45607BCD94CE}" sibTransId="{89E2D600-6143-47AC-9F80-B419D11056FF}"/>
    <dgm:cxn modelId="{AF106FDD-0EDC-49C8-8FA6-EF7C3E736E8B}" type="presOf" srcId="{8677E522-8C1B-4425-BEEA-FBDD8EE6CEEB}" destId="{666B6435-2219-41B5-AA87-864754CE5DC4}" srcOrd="0" destOrd="1" presId="urn:microsoft.com/office/officeart/2011/layout/InterconnectedBlockProcess"/>
    <dgm:cxn modelId="{0A8515E5-080F-4B48-A6F4-84A65826908E}" srcId="{DC3399EE-0A07-462E-B474-F82A3C99FB05}" destId="{3CB51470-C8E3-4C92-8D30-6404F1B18975}" srcOrd="2" destOrd="0" parTransId="{49D36F85-F0F5-484E-B7C1-BE051C454B70}" sibTransId="{014D6D08-C193-4CF3-9130-0BC82603679E}"/>
    <dgm:cxn modelId="{DD545DE5-D29C-4F4B-AD93-C7E3CD809A3A}" srcId="{121283D7-3394-4176-B24D-EF859AC92276}" destId="{A4863110-487F-4A57-8C53-F66EEDC307B7}" srcOrd="0" destOrd="0" parTransId="{3F770A36-95CF-4D88-87D5-A944688BEF93}" sibTransId="{4C9DB9D3-0217-43C6-9F19-B05127CA1417}"/>
    <dgm:cxn modelId="{875B34E7-1B2B-4C3D-9DCD-4376FF25A466}" type="presOf" srcId="{81999BD6-1C17-4AA3-BD53-8DE4E6EF1C74}" destId="{853C4549-B497-4D21-B5E8-868088117699}" srcOrd="1" destOrd="1" presId="urn:microsoft.com/office/officeart/2011/layout/InterconnectedBlockProcess"/>
    <dgm:cxn modelId="{F627F8F1-5D1D-4262-B7FE-E078647A8C09}" srcId="{422A1BB7-BB98-43F3-9B73-55FC1CA79F37}" destId="{121283D7-3394-4176-B24D-EF859AC92276}" srcOrd="1" destOrd="0" parTransId="{C54EE311-2D64-403F-9125-91FDCE603CFF}" sibTransId="{28563ED7-038F-44C9-A748-B52576471FD1}"/>
    <dgm:cxn modelId="{66A188F3-C847-4D88-87B4-31E8313BB857}" type="presOf" srcId="{121283D7-3394-4176-B24D-EF859AC92276}" destId="{28C9223E-E672-4671-BFBF-FFA42B5AD520}" srcOrd="0" destOrd="0" presId="urn:microsoft.com/office/officeart/2011/layout/InterconnectedBlockProcess"/>
    <dgm:cxn modelId="{1C35ADF8-B9CA-4035-97DC-2AA4854E1424}" type="presOf" srcId="{8514486E-4F51-489D-8777-E8223C2A87B8}" destId="{4FCEF1A4-FAEE-4AC8-83E6-D0A2B2F7828E}" srcOrd="0" destOrd="0" presId="urn:microsoft.com/office/officeart/2011/layout/InterconnectedBlockProcess"/>
    <dgm:cxn modelId="{1C7105FB-FA66-42FA-B92C-72664D63CA22}" type="presOf" srcId="{C056E6D1-29AA-41DF-A4F5-7153E5852910}" destId="{853C4549-B497-4D21-B5E8-868088117699}" srcOrd="1" destOrd="0" presId="urn:microsoft.com/office/officeart/2011/layout/InterconnectedBlockProcess"/>
    <dgm:cxn modelId="{2C9254FB-46B9-4C22-A5A0-95B2CE7D3DA9}" type="presOf" srcId="{1BF454FD-D968-416C-A1D9-F59F4E2D2F51}" destId="{0A066348-E340-419F-B576-2001621C3801}" srcOrd="1" destOrd="0" presId="urn:microsoft.com/office/officeart/2011/layout/InterconnectedBlockProcess"/>
    <dgm:cxn modelId="{DC1ED6FF-77E0-4215-B507-557DBE73F0D8}" type="presOf" srcId="{3A6CDBC8-8468-4896-976A-91309F828596}" destId="{2E3B9A7E-20B8-464C-8E8C-52AF59D74F4F}" srcOrd="0" destOrd="0" presId="urn:microsoft.com/office/officeart/2011/layout/InterconnectedBlockProcess"/>
    <dgm:cxn modelId="{115CCC4E-B1C3-48F2-8E29-8EF40C3A1E77}" type="presParOf" srcId="{D46F090A-176F-4FBC-A47E-77E5CA0FBD93}" destId="{8E450C8F-601F-4764-822B-3ED910139F36}" srcOrd="0" destOrd="0" presId="urn:microsoft.com/office/officeart/2011/layout/InterconnectedBlockProcess"/>
    <dgm:cxn modelId="{C96AAD30-4FF4-4F13-BA29-6D58435E0E35}" type="presParOf" srcId="{8E450C8F-601F-4764-822B-3ED910139F36}" destId="{92352609-37D6-49BC-A788-DFB73297A479}" srcOrd="0" destOrd="0" presId="urn:microsoft.com/office/officeart/2011/layout/InterconnectedBlockProcess"/>
    <dgm:cxn modelId="{826A8041-B570-4EDE-B9D6-4386238A0231}" type="presParOf" srcId="{D46F090A-176F-4FBC-A47E-77E5CA0FBD93}" destId="{5F4A79F6-2FD4-4CD4-9793-C3854F4BD045}" srcOrd="1" destOrd="0" presId="urn:microsoft.com/office/officeart/2011/layout/InterconnectedBlockProcess"/>
    <dgm:cxn modelId="{5D080FF0-0792-40BB-ADDB-C9B2067125DF}" type="presParOf" srcId="{D46F090A-176F-4FBC-A47E-77E5CA0FBD93}" destId="{C8DBC799-355F-45C9-97EA-8A1CFFBB52E4}" srcOrd="2" destOrd="0" presId="urn:microsoft.com/office/officeart/2011/layout/InterconnectedBlockProcess"/>
    <dgm:cxn modelId="{5449E1A2-C861-40EA-8239-C47CAB646CCA}" type="presParOf" srcId="{D46F090A-176F-4FBC-A47E-77E5CA0FBD93}" destId="{43F8196E-1112-4833-AD1E-754458029D2F}" srcOrd="3" destOrd="0" presId="urn:microsoft.com/office/officeart/2011/layout/InterconnectedBlockProcess"/>
    <dgm:cxn modelId="{B7986D6A-9E6C-4FD8-B760-B8A917A9B9B5}" type="presParOf" srcId="{43F8196E-1112-4833-AD1E-754458029D2F}" destId="{875CF858-2F50-4ED2-8E85-03F2BFD17204}" srcOrd="0" destOrd="0" presId="urn:microsoft.com/office/officeart/2011/layout/InterconnectedBlockProcess"/>
    <dgm:cxn modelId="{E3E28B32-819F-4F10-8549-BED0726B4779}" type="presParOf" srcId="{D46F090A-176F-4FBC-A47E-77E5CA0FBD93}" destId="{853C4549-B497-4D21-B5E8-868088117699}" srcOrd="4" destOrd="0" presId="urn:microsoft.com/office/officeart/2011/layout/InterconnectedBlockProcess"/>
    <dgm:cxn modelId="{3C2B8CB6-0CB9-43EF-A258-B2831C668C84}" type="presParOf" srcId="{D46F090A-176F-4FBC-A47E-77E5CA0FBD93}" destId="{2E3B9A7E-20B8-464C-8E8C-52AF59D74F4F}" srcOrd="5" destOrd="0" presId="urn:microsoft.com/office/officeart/2011/layout/InterconnectedBlockProcess"/>
    <dgm:cxn modelId="{6392926A-E369-4398-8C42-1E834EBA7645}" type="presParOf" srcId="{D46F090A-176F-4FBC-A47E-77E5CA0FBD93}" destId="{7C610621-44D2-4EAB-A799-C6826EF16520}" srcOrd="6" destOrd="0" presId="urn:microsoft.com/office/officeart/2011/layout/InterconnectedBlockProcess"/>
    <dgm:cxn modelId="{251CCA81-BAAE-4931-BD6A-9C9CD3D0BEF3}" type="presParOf" srcId="{7C610621-44D2-4EAB-A799-C6826EF16520}" destId="{4FC44A59-807B-4CEF-B554-168D135649EC}" srcOrd="0" destOrd="0" presId="urn:microsoft.com/office/officeart/2011/layout/InterconnectedBlockProcess"/>
    <dgm:cxn modelId="{64FEFE1B-CF5E-4D2B-A761-094707C60522}" type="presParOf" srcId="{D46F090A-176F-4FBC-A47E-77E5CA0FBD93}" destId="{0A066348-E340-419F-B576-2001621C3801}" srcOrd="7" destOrd="0" presId="urn:microsoft.com/office/officeart/2011/layout/InterconnectedBlockProcess"/>
    <dgm:cxn modelId="{F9FF591F-94D8-4A07-972E-7CA687960CBF}" type="presParOf" srcId="{D46F090A-176F-4FBC-A47E-77E5CA0FBD93}" destId="{B9A62E96-4661-4B3C-AF35-0B143F99D1C8}" srcOrd="8" destOrd="0" presId="urn:microsoft.com/office/officeart/2011/layout/InterconnectedBlockProcess"/>
    <dgm:cxn modelId="{BA3F36C5-52ED-493A-84CD-8059713D6A90}" type="presParOf" srcId="{D46F090A-176F-4FBC-A47E-77E5CA0FBD93}" destId="{B4F279A4-226E-4C47-B2E0-7B79396FFB6C}" srcOrd="9" destOrd="0" presId="urn:microsoft.com/office/officeart/2011/layout/InterconnectedBlockProcess"/>
    <dgm:cxn modelId="{5A803177-35D8-4AAB-B5F6-7E67671ED9F3}" type="presParOf" srcId="{B4F279A4-226E-4C47-B2E0-7B79396FFB6C}" destId="{666B6435-2219-41B5-AA87-864754CE5DC4}" srcOrd="0" destOrd="0" presId="urn:microsoft.com/office/officeart/2011/layout/InterconnectedBlockProcess"/>
    <dgm:cxn modelId="{CC262EE8-BE23-4684-9C22-1BECD40ACED4}" type="presParOf" srcId="{D46F090A-176F-4FBC-A47E-77E5CA0FBD93}" destId="{8C289478-1359-4212-88BD-212B6EE2F9C9}" srcOrd="10" destOrd="0" presId="urn:microsoft.com/office/officeart/2011/layout/InterconnectedBlockProcess"/>
    <dgm:cxn modelId="{E5285C79-888F-4C93-B586-61CEDE348788}" type="presParOf" srcId="{D46F090A-176F-4FBC-A47E-77E5CA0FBD93}" destId="{D15ABDBF-9B70-41E8-BB23-EEE5A07357CC}" srcOrd="11" destOrd="0" presId="urn:microsoft.com/office/officeart/2011/layout/InterconnectedBlockProcess"/>
    <dgm:cxn modelId="{E8350533-BA26-4236-B8B5-E39CECEE9AE4}" type="presParOf" srcId="{D46F090A-176F-4FBC-A47E-77E5CA0FBD93}" destId="{F33E702F-3881-44B1-A752-6A05754C42AF}" srcOrd="12" destOrd="0" presId="urn:microsoft.com/office/officeart/2011/layout/InterconnectedBlockProcess"/>
    <dgm:cxn modelId="{67F8BB0B-42E2-4372-8587-D5E1C1B0FC07}" type="presParOf" srcId="{F33E702F-3881-44B1-A752-6A05754C42AF}" destId="{C61F0D7E-3125-44F5-A5D9-F562D6734FE6}" srcOrd="0" destOrd="0" presId="urn:microsoft.com/office/officeart/2011/layout/InterconnectedBlockProcess"/>
    <dgm:cxn modelId="{5DB20002-9FF4-4739-AEB0-FCA41F0796BE}" type="presParOf" srcId="{D46F090A-176F-4FBC-A47E-77E5CA0FBD93}" destId="{EED67D34-D875-4375-8E50-91A41AC09617}" srcOrd="13" destOrd="0" presId="urn:microsoft.com/office/officeart/2011/layout/InterconnectedBlockProcess"/>
    <dgm:cxn modelId="{EEC37AEC-6AF6-4999-9772-78BFA925DBF9}" type="presParOf" srcId="{D46F090A-176F-4FBC-A47E-77E5CA0FBD93}" destId="{28C9223E-E672-4671-BFBF-FFA42B5AD520}" srcOrd="14" destOrd="0" presId="urn:microsoft.com/office/officeart/2011/layout/InterconnectedBlockProcess"/>
    <dgm:cxn modelId="{39388272-BA6A-4204-B36E-43279E06AF96}" type="presParOf" srcId="{D46F090A-176F-4FBC-A47E-77E5CA0FBD93}" destId="{28E46E1F-0740-4A24-BAE8-84C45C32B032}" srcOrd="15" destOrd="0" presId="urn:microsoft.com/office/officeart/2011/layout/InterconnectedBlockProcess"/>
    <dgm:cxn modelId="{32D9B2B3-6DF0-4AD7-9021-379BA221FD8B}" type="presParOf" srcId="{28E46E1F-0740-4A24-BAE8-84C45C32B032}" destId="{E71CC16D-FECF-40C2-8D0D-7E85071462E6}" srcOrd="0" destOrd="0" presId="urn:microsoft.com/office/officeart/2011/layout/InterconnectedBlockProcess"/>
    <dgm:cxn modelId="{F185C0DA-2315-45AA-A9D4-46C802173D31}" type="presParOf" srcId="{D46F090A-176F-4FBC-A47E-77E5CA0FBD93}" destId="{1E9DF1C7-DA27-429C-97E6-90A4DBACF3BC}" srcOrd="16" destOrd="0" presId="urn:microsoft.com/office/officeart/2011/layout/InterconnectedBlockProcess"/>
    <dgm:cxn modelId="{7BD86909-AB20-41E8-B178-CF218CDA7105}" type="presParOf" srcId="{D46F090A-176F-4FBC-A47E-77E5CA0FBD93}" destId="{4FCEF1A4-FAEE-4AC8-83E6-D0A2B2F7828E}" srcOrd="17" destOrd="0" presId="urn:microsoft.com/office/officeart/2011/layout/InterconnectedBlockProcess"/>
  </dgm:cxnLst>
  <dgm:bg/>
  <dgm:whole/>
  <dgm:extLst>
    <a:ext uri="http://schemas.microsoft.com/office/drawing/2008/diagram">
      <dsp:dataModelExt xmlns:dsp="http://schemas.microsoft.com/office/drawing/2008/diagram" relId="rId9"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352609-37D6-49BC-A788-DFB73297A479}">
      <dsp:nvSpPr>
        <dsp:cNvPr id="0" name=""/>
        <dsp:cNvSpPr/>
      </dsp:nvSpPr>
      <dsp:spPr>
        <a:xfrm>
          <a:off x="10020218" y="979980"/>
          <a:ext cx="1657380" cy="4334777"/>
        </a:xfrm>
        <a:prstGeom prst="wedgeRectCallout">
          <a:avLst>
            <a:gd name="adj1" fmla="val 0"/>
            <a:gd name="adj2" fmla="val 0"/>
          </a:avLst>
        </a:prstGeom>
        <a:solidFill>
          <a:srgbClr val="00ADBF">
            <a:alpha val="20000"/>
          </a:srgb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0800" tIns="50800" rIns="50800" bIns="50800" numCol="1" spcCol="1270" anchor="t" anchorCtr="0">
          <a:noAutofit/>
        </a:bodyPr>
        <a:lstStyle/>
        <a:p>
          <a:pPr marL="0" lvl="0" indent="0" algn="r" defTabSz="711200">
            <a:lnSpc>
              <a:spcPct val="90000"/>
            </a:lnSpc>
            <a:spcBef>
              <a:spcPct val="0"/>
            </a:spcBef>
            <a:spcAft>
              <a:spcPct val="35000"/>
            </a:spcAft>
            <a:buNone/>
          </a:pPr>
          <a:endParaRPr lang="en-US" sz="1600" kern="1200" dirty="0"/>
        </a:p>
        <a:p>
          <a:pPr marL="0" lvl="0" indent="0" algn="ctr" defTabSz="711200">
            <a:lnSpc>
              <a:spcPct val="90000"/>
            </a:lnSpc>
            <a:spcBef>
              <a:spcPct val="0"/>
            </a:spcBef>
            <a:spcAft>
              <a:spcPct val="35000"/>
            </a:spcAft>
            <a:buNone/>
          </a:pPr>
          <a:r>
            <a:rPr lang="en-US" sz="1600" kern="1200" dirty="0"/>
            <a:t>Approbation des </a:t>
          </a:r>
          <a:r>
            <a:rPr lang="en-US" sz="1600" kern="1200" dirty="0" err="1"/>
            <a:t>décisions</a:t>
          </a:r>
          <a:r>
            <a:rPr lang="en-US" sz="1600" kern="1200" dirty="0"/>
            <a:t> du </a:t>
          </a:r>
          <a:r>
            <a:rPr lang="en-US" sz="1600" kern="1200" dirty="0" err="1"/>
            <a:t>comité</a:t>
          </a:r>
          <a:r>
            <a:rPr lang="en-US" sz="1600" kern="1200" dirty="0"/>
            <a:t> de </a:t>
          </a:r>
          <a:r>
            <a:rPr lang="en-US" sz="1600" kern="1200" dirty="0" err="1"/>
            <a:t>compétence</a:t>
          </a:r>
          <a:r>
            <a:rPr lang="en-US" sz="1600" kern="1200" dirty="0"/>
            <a:t>, diffusion aux </a:t>
          </a:r>
          <a:r>
            <a:rPr lang="en-US" sz="1600" kern="1200" dirty="0" err="1"/>
            <a:t>résidents</a:t>
          </a:r>
          <a:r>
            <a:rPr lang="en-US" sz="1600" kern="1200" dirty="0"/>
            <a:t> et </a:t>
          </a:r>
          <a:r>
            <a:rPr lang="en-US" sz="1600" kern="1200" dirty="0" err="1"/>
            <a:t>présentation</a:t>
          </a:r>
          <a:r>
            <a:rPr lang="en-US" sz="1600" kern="1200" dirty="0"/>
            <a:t> de rapports au </a:t>
          </a:r>
          <a:r>
            <a:rPr lang="en-US" sz="1600" kern="1200" dirty="0" err="1"/>
            <a:t>Collège</a:t>
          </a:r>
          <a:r>
            <a:rPr lang="en-US" sz="1600" kern="1200" dirty="0"/>
            <a:t> royal</a:t>
          </a:r>
        </a:p>
        <a:p>
          <a:pPr marL="0" lvl="0" indent="0" algn="ctr" defTabSz="711200">
            <a:lnSpc>
              <a:spcPct val="90000"/>
            </a:lnSpc>
            <a:spcBef>
              <a:spcPct val="0"/>
            </a:spcBef>
            <a:spcAft>
              <a:spcPct val="35000"/>
            </a:spcAft>
            <a:buNone/>
          </a:pPr>
          <a:endParaRPr lang="en-US" sz="1600" kern="1200" dirty="0"/>
        </a:p>
        <a:p>
          <a:pPr marL="0" lvl="0" indent="0" algn="ctr" defTabSz="711200">
            <a:lnSpc>
              <a:spcPct val="90000"/>
            </a:lnSpc>
            <a:spcBef>
              <a:spcPct val="0"/>
            </a:spcBef>
            <a:spcAft>
              <a:spcPct val="35000"/>
            </a:spcAft>
            <a:buNone/>
          </a:pPr>
          <a:endParaRPr lang="en-US" sz="1600" kern="1200" dirty="0"/>
        </a:p>
        <a:p>
          <a:pPr marL="0" lvl="0" indent="0" algn="ctr" defTabSz="711200">
            <a:lnSpc>
              <a:spcPct val="90000"/>
            </a:lnSpc>
            <a:spcBef>
              <a:spcPct val="0"/>
            </a:spcBef>
            <a:spcAft>
              <a:spcPct val="35000"/>
            </a:spcAft>
            <a:buNone/>
          </a:pPr>
          <a:r>
            <a:rPr lang="en-US" sz="1600" b="1" kern="1200" dirty="0"/>
            <a:t>CPR/DP, AP</a:t>
          </a:r>
        </a:p>
      </dsp:txBody>
      <dsp:txXfrm>
        <a:off x="10230616" y="979980"/>
        <a:ext cx="1446982" cy="4334777"/>
      </dsp:txXfrm>
    </dsp:sp>
    <dsp:sp modelId="{C8DBC799-355F-45C9-97EA-8A1CFFBB52E4}">
      <dsp:nvSpPr>
        <dsp:cNvPr id="0" name=""/>
        <dsp:cNvSpPr/>
      </dsp:nvSpPr>
      <dsp:spPr>
        <a:xfrm>
          <a:off x="10075238" y="-163287"/>
          <a:ext cx="1566582" cy="1147650"/>
        </a:xfrm>
        <a:prstGeom prst="rect">
          <a:avLst/>
        </a:prstGeom>
        <a:solidFill>
          <a:srgbClr val="0C3B5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0" tIns="69850" rIns="69850" bIns="69850" numCol="1" spcCol="1270" anchor="ctr" anchorCtr="0">
          <a:noAutofit/>
        </a:bodyPr>
        <a:lstStyle/>
        <a:p>
          <a:pPr marL="0" lvl="0" indent="0" algn="ctr" defTabSz="977900">
            <a:lnSpc>
              <a:spcPct val="90000"/>
            </a:lnSpc>
            <a:spcBef>
              <a:spcPct val="0"/>
            </a:spcBef>
            <a:spcAft>
              <a:spcPct val="35000"/>
            </a:spcAft>
            <a:buNone/>
          </a:pPr>
          <a:r>
            <a:rPr lang="en-US" sz="2200" kern="1200" dirty="0"/>
            <a:t>Diffusion</a:t>
          </a:r>
        </a:p>
      </dsp:txBody>
      <dsp:txXfrm>
        <a:off x="10075238" y="-163287"/>
        <a:ext cx="1566582" cy="1147650"/>
      </dsp:txXfrm>
    </dsp:sp>
    <dsp:sp modelId="{875CF858-2F50-4ED2-8E85-03F2BFD17204}">
      <dsp:nvSpPr>
        <dsp:cNvPr id="0" name=""/>
        <dsp:cNvSpPr/>
      </dsp:nvSpPr>
      <dsp:spPr>
        <a:xfrm>
          <a:off x="8478798" y="398675"/>
          <a:ext cx="1606813" cy="5242658"/>
        </a:xfrm>
        <a:prstGeom prst="wedgeRectCallout">
          <a:avLst>
            <a:gd name="adj1" fmla="val 62500"/>
            <a:gd name="adj2" fmla="val 20830"/>
          </a:avLst>
        </a:prstGeom>
        <a:solidFill>
          <a:srgbClr val="00ADBF">
            <a:alpha val="20000"/>
          </a:srgb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0800" tIns="50800" rIns="50800" bIns="50800" numCol="1" spcCol="1270" anchor="t" anchorCtr="0">
          <a:noAutofit/>
        </a:bodyPr>
        <a:lstStyle/>
        <a:p>
          <a:pPr marL="0" lvl="0" indent="0" algn="r" defTabSz="800100">
            <a:lnSpc>
              <a:spcPct val="90000"/>
            </a:lnSpc>
            <a:spcBef>
              <a:spcPct val="0"/>
            </a:spcBef>
            <a:spcAft>
              <a:spcPct val="35000"/>
            </a:spcAft>
            <a:buNone/>
          </a:pPr>
          <a:endParaRPr lang="en-US" sz="1600" kern="1200" dirty="0"/>
        </a:p>
        <a:p>
          <a:pPr marL="0" lvl="0" indent="0" algn="ctr" defTabSz="800100">
            <a:lnSpc>
              <a:spcPct val="90000"/>
            </a:lnSpc>
            <a:spcBef>
              <a:spcPct val="0"/>
            </a:spcBef>
            <a:spcAft>
              <a:spcPct val="35000"/>
            </a:spcAft>
            <a:buNone/>
          </a:pPr>
          <a:r>
            <a:rPr lang="en-US" sz="1600" kern="1200" dirty="0" err="1"/>
            <a:t>Décisions</a:t>
          </a:r>
          <a:r>
            <a:rPr lang="en-US" sz="1600" kern="1200" dirty="0"/>
            <a:t> </a:t>
          </a:r>
        </a:p>
        <a:p>
          <a:pPr marL="0" lvl="0" indent="0" algn="ctr" defTabSz="800100">
            <a:lnSpc>
              <a:spcPct val="90000"/>
            </a:lnSpc>
            <a:spcBef>
              <a:spcPct val="0"/>
            </a:spcBef>
            <a:spcAft>
              <a:spcPct val="35000"/>
            </a:spcAft>
            <a:buNone/>
          </a:pPr>
          <a:endParaRPr lang="en-US" sz="1600" kern="1200" dirty="0"/>
        </a:p>
        <a:p>
          <a:pPr marL="0" lvl="0" indent="0" algn="ctr" defTabSz="800100">
            <a:lnSpc>
              <a:spcPct val="90000"/>
            </a:lnSpc>
            <a:spcBef>
              <a:spcPct val="0"/>
            </a:spcBef>
            <a:spcAft>
              <a:spcPct val="35000"/>
            </a:spcAft>
            <a:buNone/>
          </a:pPr>
          <a:r>
            <a:rPr lang="en-US" sz="1600" kern="1200" dirty="0" err="1"/>
            <a:t>Décisions</a:t>
          </a:r>
          <a:r>
            <a:rPr lang="en-US" sz="1600" kern="1200" dirty="0"/>
            <a:t> sur la </a:t>
          </a:r>
          <a:r>
            <a:rPr lang="en-US" sz="1600" kern="1200" dirty="0" err="1"/>
            <a:t>réussite</a:t>
          </a:r>
          <a:r>
            <a:rPr lang="en-US" sz="1600" kern="1200" dirty="0"/>
            <a:t>, la progression et </a:t>
          </a:r>
          <a:r>
            <a:rPr lang="en-US" sz="1600" kern="1200" dirty="0" err="1"/>
            <a:t>l’obtention</a:t>
          </a:r>
          <a:r>
            <a:rPr lang="en-US" sz="1600" kern="1200" dirty="0"/>
            <a:t> du </a:t>
          </a:r>
          <a:r>
            <a:rPr lang="en-US" sz="1600" kern="1200" dirty="0" err="1"/>
            <a:t>diplôme</a:t>
          </a:r>
          <a:endParaRPr lang="en-US" sz="1600" kern="1200" dirty="0"/>
        </a:p>
        <a:p>
          <a:pPr marL="0" lvl="0" indent="0" algn="r" defTabSz="800100">
            <a:lnSpc>
              <a:spcPct val="90000"/>
            </a:lnSpc>
            <a:spcBef>
              <a:spcPct val="0"/>
            </a:spcBef>
            <a:spcAft>
              <a:spcPct val="35000"/>
            </a:spcAft>
            <a:buNone/>
          </a:pPr>
          <a:endParaRPr lang="en-US" sz="1600" kern="1200" dirty="0"/>
        </a:p>
        <a:p>
          <a:pPr marL="0" marR="0" lvl="0" indent="0" algn="ctr" defTabSz="914400" eaLnBrk="1" fontAlgn="auto" latinLnBrk="0" hangingPunct="1">
            <a:lnSpc>
              <a:spcPct val="100000"/>
            </a:lnSpc>
            <a:spcBef>
              <a:spcPct val="0"/>
            </a:spcBef>
            <a:spcAft>
              <a:spcPct val="0"/>
            </a:spcAft>
            <a:buClrTx/>
            <a:buSzTx/>
            <a:buFontTx/>
            <a:buNone/>
            <a:defRPr/>
          </a:pPr>
          <a:r>
            <a:rPr lang="en-US" sz="1600" kern="1200" dirty="0" err="1"/>
            <a:t>Recomman</a:t>
          </a:r>
          <a:r>
            <a:rPr lang="en-US" sz="1600" kern="1200" dirty="0"/>
            <a:t>-dation de modifications au plan </a:t>
          </a:r>
          <a:r>
            <a:rPr lang="en-US" sz="1600" kern="1200" dirty="0" err="1"/>
            <a:t>d’apprentis</a:t>
          </a:r>
          <a:r>
            <a:rPr lang="en-US" sz="1600" kern="1200" dirty="0"/>
            <a:t>-sage</a:t>
          </a:r>
        </a:p>
        <a:p>
          <a:pPr marL="0" marR="0" lvl="0" indent="0" algn="ctr" defTabSz="914400" eaLnBrk="1" fontAlgn="auto" latinLnBrk="0" hangingPunct="1">
            <a:lnSpc>
              <a:spcPct val="100000"/>
            </a:lnSpc>
            <a:spcBef>
              <a:spcPct val="0"/>
            </a:spcBef>
            <a:spcAft>
              <a:spcPct val="0"/>
            </a:spcAft>
            <a:buClrTx/>
            <a:buSzTx/>
            <a:buFontTx/>
            <a:buNone/>
            <a:defRPr/>
          </a:pPr>
          <a:endParaRPr lang="en-US" sz="1600" kern="1200" dirty="0"/>
        </a:p>
        <a:p>
          <a:pPr marL="0" marR="0" lvl="0" indent="0" algn="ctr" defTabSz="914400" eaLnBrk="1" fontAlgn="auto" latinLnBrk="0" hangingPunct="1">
            <a:lnSpc>
              <a:spcPct val="100000"/>
            </a:lnSpc>
            <a:spcBef>
              <a:spcPct val="0"/>
            </a:spcBef>
            <a:spcAft>
              <a:spcPct val="0"/>
            </a:spcAft>
            <a:buClrTx/>
            <a:buSzTx/>
            <a:buFontTx/>
            <a:buNone/>
            <a:defRPr/>
          </a:pPr>
          <a:r>
            <a:rPr lang="en-US" sz="1600" b="1" kern="1200" dirty="0" err="1"/>
            <a:t>Comité</a:t>
          </a:r>
          <a:r>
            <a:rPr lang="en-US" sz="1600" b="1" kern="1200" dirty="0"/>
            <a:t> de </a:t>
          </a:r>
          <a:r>
            <a:rPr lang="en-US" sz="1600" b="1" kern="1200" dirty="0" err="1"/>
            <a:t>compétence</a:t>
          </a:r>
          <a:endParaRPr lang="en-US" sz="1600" b="1" kern="1200" dirty="0"/>
        </a:p>
        <a:p>
          <a:pPr marL="0" lvl="0" algn="ctr" defTabSz="800100">
            <a:lnSpc>
              <a:spcPct val="90000"/>
            </a:lnSpc>
            <a:spcBef>
              <a:spcPct val="0"/>
            </a:spcBef>
            <a:spcAft>
              <a:spcPct val="35000"/>
            </a:spcAft>
            <a:buNone/>
          </a:pPr>
          <a:endParaRPr lang="en-US" sz="1600" kern="1200" dirty="0"/>
        </a:p>
        <a:p>
          <a:pPr marL="0" lvl="0" algn="ctr" defTabSz="800100">
            <a:lnSpc>
              <a:spcPct val="90000"/>
            </a:lnSpc>
            <a:spcBef>
              <a:spcPct val="0"/>
            </a:spcBef>
            <a:spcAft>
              <a:spcPct val="35000"/>
            </a:spcAft>
            <a:buNone/>
          </a:pPr>
          <a:endParaRPr lang="en-US" sz="1600" kern="1200" dirty="0"/>
        </a:p>
      </dsp:txBody>
      <dsp:txXfrm>
        <a:off x="8682777" y="398675"/>
        <a:ext cx="1402835" cy="5242658"/>
      </dsp:txXfrm>
    </dsp:sp>
    <dsp:sp modelId="{2E3B9A7E-20B8-464C-8E8C-52AF59D74F4F}">
      <dsp:nvSpPr>
        <dsp:cNvPr id="0" name=""/>
        <dsp:cNvSpPr/>
      </dsp:nvSpPr>
      <dsp:spPr>
        <a:xfrm>
          <a:off x="8457930" y="-40031"/>
          <a:ext cx="1606813" cy="1020012"/>
        </a:xfrm>
        <a:prstGeom prst="rect">
          <a:avLst/>
        </a:prstGeom>
        <a:solidFill>
          <a:srgbClr val="0C3B5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0" tIns="69850" rIns="69850" bIns="69850" numCol="1" spcCol="1270" anchor="ctr" anchorCtr="0">
          <a:noAutofit/>
        </a:bodyPr>
        <a:lstStyle/>
        <a:p>
          <a:pPr marL="0" lvl="0" indent="0" algn="ctr" defTabSz="977900">
            <a:lnSpc>
              <a:spcPct val="90000"/>
            </a:lnSpc>
            <a:spcBef>
              <a:spcPct val="0"/>
            </a:spcBef>
            <a:spcAft>
              <a:spcPct val="35000"/>
            </a:spcAft>
            <a:buNone/>
          </a:pPr>
          <a:r>
            <a:rPr lang="en-US" sz="2200" kern="1200"/>
            <a:t>Jugement</a:t>
          </a:r>
        </a:p>
      </dsp:txBody>
      <dsp:txXfrm>
        <a:off x="8457930" y="-40031"/>
        <a:ext cx="1606813" cy="1020012"/>
      </dsp:txXfrm>
    </dsp:sp>
    <dsp:sp modelId="{4FC44A59-807B-4CEF-B554-168D135649EC}">
      <dsp:nvSpPr>
        <dsp:cNvPr id="0" name=""/>
        <dsp:cNvSpPr/>
      </dsp:nvSpPr>
      <dsp:spPr>
        <a:xfrm>
          <a:off x="6850154" y="979980"/>
          <a:ext cx="1606813" cy="3824771"/>
        </a:xfrm>
        <a:prstGeom prst="wedgeRectCallout">
          <a:avLst>
            <a:gd name="adj1" fmla="val 62500"/>
            <a:gd name="adj2" fmla="val 20830"/>
          </a:avLst>
        </a:prstGeom>
        <a:solidFill>
          <a:srgbClr val="00ADBF">
            <a:alpha val="20000"/>
          </a:srgb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3500" tIns="63500" rIns="63500" bIns="63500" numCol="1" spcCol="1270" anchor="t" anchorCtr="0">
          <a:noAutofit/>
        </a:bodyPr>
        <a:lstStyle/>
        <a:p>
          <a:pPr marL="0" lvl="0" indent="0" algn="r" defTabSz="880110">
            <a:lnSpc>
              <a:spcPct val="90000"/>
            </a:lnSpc>
            <a:spcBef>
              <a:spcPct val="0"/>
            </a:spcBef>
            <a:spcAft>
              <a:spcPct val="35000"/>
            </a:spcAft>
            <a:buNone/>
          </a:pPr>
          <a:endParaRPr lang="en-US" sz="1980" kern="1200"/>
        </a:p>
        <a:p>
          <a:pPr marL="0" lvl="0" indent="0" algn="ctr" defTabSz="711200">
            <a:lnSpc>
              <a:spcPct val="90000"/>
            </a:lnSpc>
            <a:spcBef>
              <a:spcPct val="0"/>
            </a:spcBef>
            <a:spcAft>
              <a:spcPct val="35000"/>
            </a:spcAft>
            <a:buNone/>
          </a:pPr>
          <a:r>
            <a:rPr lang="en-US" sz="1600" kern="1200" dirty="0" err="1"/>
            <a:t>Présentation</a:t>
          </a:r>
          <a:r>
            <a:rPr lang="en-US" sz="1600" kern="1200" dirty="0"/>
            <a:t> et discussion</a:t>
          </a:r>
        </a:p>
        <a:p>
          <a:pPr marL="0" lvl="0" indent="0" algn="ctr" defTabSz="711200">
            <a:lnSpc>
              <a:spcPct val="90000"/>
            </a:lnSpc>
            <a:spcBef>
              <a:spcPct val="0"/>
            </a:spcBef>
            <a:spcAft>
              <a:spcPct val="35000"/>
            </a:spcAft>
            <a:buNone/>
          </a:pPr>
          <a:endParaRPr lang="en-US" sz="1600" kern="1200" dirty="0"/>
        </a:p>
        <a:p>
          <a:pPr marL="0" lvl="0" indent="0" algn="ctr" defTabSz="711200">
            <a:lnSpc>
              <a:spcPct val="90000"/>
            </a:lnSpc>
            <a:spcBef>
              <a:spcPct val="0"/>
            </a:spcBef>
            <a:spcAft>
              <a:spcPct val="35000"/>
            </a:spcAft>
            <a:buNone/>
          </a:pPr>
          <a:endParaRPr lang="en-US" sz="1600" kern="1200" dirty="0"/>
        </a:p>
        <a:p>
          <a:pPr marL="0" lvl="0" indent="0" algn="ctr" defTabSz="711200">
            <a:lnSpc>
              <a:spcPct val="90000"/>
            </a:lnSpc>
            <a:spcBef>
              <a:spcPct val="0"/>
            </a:spcBef>
            <a:spcAft>
              <a:spcPct val="35000"/>
            </a:spcAft>
            <a:buNone/>
          </a:pPr>
          <a:endParaRPr lang="en-US" sz="1600" kern="1200" dirty="0"/>
        </a:p>
        <a:p>
          <a:pPr marL="0" lvl="0" indent="0" algn="ctr" defTabSz="711200">
            <a:lnSpc>
              <a:spcPct val="90000"/>
            </a:lnSpc>
            <a:spcBef>
              <a:spcPct val="0"/>
            </a:spcBef>
            <a:spcAft>
              <a:spcPct val="35000"/>
            </a:spcAft>
            <a:buNone/>
          </a:pPr>
          <a:r>
            <a:rPr lang="en-US" sz="1600" b="1" kern="1200" dirty="0" err="1"/>
            <a:t>Comité</a:t>
          </a:r>
          <a:r>
            <a:rPr lang="en-US" sz="1600" b="1" kern="1200" dirty="0"/>
            <a:t> de </a:t>
          </a:r>
          <a:r>
            <a:rPr lang="en-US" sz="1600" b="1" kern="1200" dirty="0" err="1"/>
            <a:t>compétence</a:t>
          </a:r>
          <a:endParaRPr lang="en-US" sz="1600" b="1" kern="1200" dirty="0"/>
        </a:p>
      </dsp:txBody>
      <dsp:txXfrm>
        <a:off x="7054133" y="979980"/>
        <a:ext cx="1402835" cy="3824771"/>
      </dsp:txXfrm>
    </dsp:sp>
    <dsp:sp modelId="{B9A62E96-4661-4B3C-AF35-0B143F99D1C8}">
      <dsp:nvSpPr>
        <dsp:cNvPr id="0" name=""/>
        <dsp:cNvSpPr/>
      </dsp:nvSpPr>
      <dsp:spPr>
        <a:xfrm>
          <a:off x="6851117" y="87606"/>
          <a:ext cx="1606813" cy="892373"/>
        </a:xfrm>
        <a:prstGeom prst="rect">
          <a:avLst/>
        </a:prstGeom>
        <a:solidFill>
          <a:srgbClr val="0C3B5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0" tIns="69850" rIns="69850" bIns="69850" numCol="1" spcCol="1270" anchor="ctr" anchorCtr="0">
          <a:noAutofit/>
        </a:bodyPr>
        <a:lstStyle/>
        <a:p>
          <a:pPr marL="0" lvl="0" indent="0" algn="ctr" defTabSz="977900">
            <a:lnSpc>
              <a:spcPct val="90000"/>
            </a:lnSpc>
            <a:spcBef>
              <a:spcPct val="0"/>
            </a:spcBef>
            <a:spcAft>
              <a:spcPct val="35000"/>
            </a:spcAft>
            <a:buNone/>
          </a:pPr>
          <a:r>
            <a:rPr lang="en-US" sz="2200" kern="1200"/>
            <a:t>Analyse secondaire</a:t>
          </a:r>
        </a:p>
      </dsp:txBody>
      <dsp:txXfrm>
        <a:off x="6851117" y="87606"/>
        <a:ext cx="1606813" cy="892373"/>
      </dsp:txXfrm>
    </dsp:sp>
    <dsp:sp modelId="{666B6435-2219-41B5-AA87-864754CE5DC4}">
      <dsp:nvSpPr>
        <dsp:cNvPr id="0" name=""/>
        <dsp:cNvSpPr/>
      </dsp:nvSpPr>
      <dsp:spPr>
        <a:xfrm>
          <a:off x="5243340" y="979980"/>
          <a:ext cx="1606813" cy="3570042"/>
        </a:xfrm>
        <a:prstGeom prst="wedgeRectCallout">
          <a:avLst>
            <a:gd name="adj1" fmla="val 62500"/>
            <a:gd name="adj2" fmla="val 20830"/>
          </a:avLst>
        </a:prstGeom>
        <a:solidFill>
          <a:srgbClr val="00ADBF">
            <a:alpha val="20000"/>
          </a:srgb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0800" tIns="50800" rIns="50800" bIns="50800" numCol="1" spcCol="1270" anchor="t" anchorCtr="0">
          <a:noAutofit/>
        </a:bodyPr>
        <a:lstStyle/>
        <a:p>
          <a:pPr marL="0" lvl="0" indent="0" algn="ctr" defTabSz="711200">
            <a:lnSpc>
              <a:spcPct val="90000"/>
            </a:lnSpc>
            <a:spcBef>
              <a:spcPct val="0"/>
            </a:spcBef>
            <a:spcAft>
              <a:spcPct val="35000"/>
            </a:spcAft>
            <a:buNone/>
          </a:pPr>
          <a:endParaRPr lang="en-US" sz="1600" kern="1200" dirty="0"/>
        </a:p>
        <a:p>
          <a:pPr marL="0" lvl="0" indent="0" algn="ctr" defTabSz="711200">
            <a:lnSpc>
              <a:spcPct val="90000"/>
            </a:lnSpc>
            <a:spcBef>
              <a:spcPct val="0"/>
            </a:spcBef>
            <a:spcAft>
              <a:spcPct val="35000"/>
            </a:spcAft>
            <a:buNone/>
          </a:pPr>
          <a:r>
            <a:rPr lang="en-US" sz="1600" kern="1200" dirty="0"/>
            <a:t>Résumé de </a:t>
          </a:r>
          <a:r>
            <a:rPr lang="en-US" sz="1600" kern="1200" dirty="0" err="1"/>
            <a:t>données</a:t>
          </a:r>
          <a:r>
            <a:rPr lang="en-US" sz="1600" kern="1200" dirty="0"/>
            <a:t> </a:t>
          </a:r>
          <a:r>
            <a:rPr lang="en-US" sz="1600" kern="1200" dirty="0" err="1"/>
            <a:t>massives</a:t>
          </a:r>
          <a:r>
            <a:rPr lang="en-US" sz="1600" kern="1200" dirty="0"/>
            <a:t> et </a:t>
          </a:r>
          <a:r>
            <a:rPr lang="en-US" sz="1600" kern="1200" dirty="0" err="1"/>
            <a:t>ajout</a:t>
          </a:r>
          <a:r>
            <a:rPr lang="en-US" sz="1600" kern="1200" dirty="0"/>
            <a:t> de </a:t>
          </a:r>
          <a:r>
            <a:rPr lang="en-US" sz="1600" kern="1200" dirty="0" err="1"/>
            <a:t>contexte</a:t>
          </a:r>
          <a:endParaRPr lang="en-US" sz="1600" kern="1200" dirty="0"/>
        </a:p>
        <a:p>
          <a:pPr marL="0" lvl="0" indent="0" algn="ctr" defTabSz="711200">
            <a:lnSpc>
              <a:spcPct val="90000"/>
            </a:lnSpc>
            <a:spcBef>
              <a:spcPct val="0"/>
            </a:spcBef>
            <a:spcAft>
              <a:spcPct val="35000"/>
            </a:spcAft>
            <a:buNone/>
          </a:pPr>
          <a:endParaRPr lang="en-US" sz="1600" kern="1200" dirty="0"/>
        </a:p>
        <a:p>
          <a:pPr marL="0" lvl="0" indent="0" algn="ctr" defTabSz="711200">
            <a:lnSpc>
              <a:spcPct val="90000"/>
            </a:lnSpc>
            <a:spcBef>
              <a:spcPct val="0"/>
            </a:spcBef>
            <a:spcAft>
              <a:spcPct val="35000"/>
            </a:spcAft>
            <a:buNone/>
          </a:pPr>
          <a:r>
            <a:rPr lang="en-US" sz="1600" b="1" kern="1200" dirty="0" err="1"/>
            <a:t>Évaluateur</a:t>
          </a:r>
          <a:r>
            <a:rPr lang="en-US" sz="1600" b="1" kern="1200" dirty="0"/>
            <a:t> principal de dossiers</a:t>
          </a:r>
        </a:p>
      </dsp:txBody>
      <dsp:txXfrm>
        <a:off x="5447319" y="979980"/>
        <a:ext cx="1402835" cy="3570042"/>
      </dsp:txXfrm>
    </dsp:sp>
    <dsp:sp modelId="{D15ABDBF-9B70-41E8-BB23-EEE5A07357CC}">
      <dsp:nvSpPr>
        <dsp:cNvPr id="0" name=""/>
        <dsp:cNvSpPr/>
      </dsp:nvSpPr>
      <dsp:spPr>
        <a:xfrm>
          <a:off x="5243340" y="219079"/>
          <a:ext cx="1606813" cy="764735"/>
        </a:xfrm>
        <a:prstGeom prst="rect">
          <a:avLst/>
        </a:prstGeom>
        <a:solidFill>
          <a:srgbClr val="0C3B5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0" tIns="69850" rIns="69850" bIns="69850" numCol="1" spcCol="1270" anchor="ctr" anchorCtr="0">
          <a:noAutofit/>
        </a:bodyPr>
        <a:lstStyle/>
        <a:p>
          <a:pPr marL="0" lvl="0" indent="0" algn="ctr" defTabSz="977900">
            <a:lnSpc>
              <a:spcPct val="90000"/>
            </a:lnSpc>
            <a:spcBef>
              <a:spcPct val="0"/>
            </a:spcBef>
            <a:spcAft>
              <a:spcPct val="35000"/>
            </a:spcAft>
            <a:buNone/>
          </a:pPr>
          <a:r>
            <a:rPr lang="en-US" sz="2200" kern="1200"/>
            <a:t>Synthèse </a:t>
          </a:r>
        </a:p>
      </dsp:txBody>
      <dsp:txXfrm>
        <a:off x="5243340" y="219079"/>
        <a:ext cx="1606813" cy="764735"/>
      </dsp:txXfrm>
    </dsp:sp>
    <dsp:sp modelId="{C61F0D7E-3125-44F5-A5D9-F562D6734FE6}">
      <dsp:nvSpPr>
        <dsp:cNvPr id="0" name=""/>
        <dsp:cNvSpPr/>
      </dsp:nvSpPr>
      <dsp:spPr>
        <a:xfrm>
          <a:off x="3637489" y="962876"/>
          <a:ext cx="1606813" cy="4201266"/>
        </a:xfrm>
        <a:prstGeom prst="wedgeRectCallout">
          <a:avLst>
            <a:gd name="adj1" fmla="val 62500"/>
            <a:gd name="adj2" fmla="val 20830"/>
          </a:avLst>
        </a:prstGeom>
        <a:solidFill>
          <a:srgbClr val="00ADBF">
            <a:alpha val="20000"/>
          </a:srgb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3500" tIns="63500" rIns="63500" bIns="63500" numCol="1" spcCol="1270" anchor="t" anchorCtr="0">
          <a:noAutofit/>
        </a:bodyPr>
        <a:lstStyle/>
        <a:p>
          <a:pPr marL="0" lvl="0" indent="0" algn="ctr" defTabSz="880110">
            <a:lnSpc>
              <a:spcPct val="90000"/>
            </a:lnSpc>
            <a:spcBef>
              <a:spcPct val="0"/>
            </a:spcBef>
            <a:spcAft>
              <a:spcPct val="35000"/>
            </a:spcAft>
            <a:buNone/>
          </a:pPr>
          <a:endParaRPr lang="en-US" sz="1980" kern="1200" dirty="0"/>
        </a:p>
        <a:p>
          <a:pPr marL="0" lvl="0" indent="0" algn="ctr" defTabSz="880110">
            <a:lnSpc>
              <a:spcPct val="90000"/>
            </a:lnSpc>
            <a:spcBef>
              <a:spcPct val="0"/>
            </a:spcBef>
            <a:spcAft>
              <a:spcPct val="35000"/>
            </a:spcAft>
            <a:buNone/>
          </a:pPr>
          <a:r>
            <a:rPr lang="en-US" sz="1600" kern="1200" dirty="0" err="1"/>
            <a:t>Collecte</a:t>
          </a:r>
          <a:r>
            <a:rPr lang="en-US" sz="1600" kern="1200" dirty="0"/>
            <a:t> de </a:t>
          </a:r>
          <a:r>
            <a:rPr lang="en-US" sz="1600" kern="1200" dirty="0" err="1"/>
            <a:t>toutes</a:t>
          </a:r>
          <a:r>
            <a:rPr lang="en-US" sz="1600" kern="1200" dirty="0"/>
            <a:t> les </a:t>
          </a:r>
          <a:r>
            <a:rPr lang="en-US" sz="1600" kern="1200" dirty="0" err="1"/>
            <a:t>données</a:t>
          </a:r>
          <a:r>
            <a:rPr lang="en-US" sz="1600" kern="1200" dirty="0"/>
            <a:t> </a:t>
          </a:r>
          <a:r>
            <a:rPr lang="en-US" sz="1600" kern="1200" dirty="0" err="1"/>
            <a:t>d’évaluation</a:t>
          </a:r>
          <a:r>
            <a:rPr lang="en-US" sz="1600" kern="1200" dirty="0"/>
            <a:t> des </a:t>
          </a:r>
          <a:r>
            <a:rPr lang="en-US" sz="1600" kern="1200" dirty="0" err="1"/>
            <a:t>résidents</a:t>
          </a:r>
          <a:r>
            <a:rPr lang="en-US" sz="1600" kern="1200" dirty="0"/>
            <a:t> </a:t>
          </a:r>
          <a:r>
            <a:rPr lang="en-US" sz="1600" kern="1200" dirty="0" err="1"/>
            <a:t>utiles</a:t>
          </a:r>
          <a:endParaRPr lang="en-US" sz="1600" kern="1200" dirty="0"/>
        </a:p>
        <a:p>
          <a:pPr marL="0" lvl="0" indent="0" algn="ctr" defTabSz="880110">
            <a:lnSpc>
              <a:spcPct val="90000"/>
            </a:lnSpc>
            <a:spcBef>
              <a:spcPct val="0"/>
            </a:spcBef>
            <a:spcAft>
              <a:spcPct val="35000"/>
            </a:spcAft>
            <a:buNone/>
          </a:pPr>
          <a:r>
            <a:rPr lang="en-US" sz="1600" kern="1200" dirty="0" err="1"/>
            <a:t>Élaboration</a:t>
          </a:r>
          <a:r>
            <a:rPr lang="en-US" sz="1600" kern="1200" dirty="0"/>
            <a:t> de son </a:t>
          </a:r>
          <a:r>
            <a:rPr lang="en-US" sz="1600" kern="1200" dirty="0" err="1"/>
            <a:t>propre</a:t>
          </a:r>
          <a:r>
            <a:rPr lang="en-US" sz="1600" kern="1200" dirty="0"/>
            <a:t> plan </a:t>
          </a:r>
          <a:r>
            <a:rPr lang="en-US" sz="1600" kern="1200" dirty="0" err="1"/>
            <a:t>d’apprentis</a:t>
          </a:r>
          <a:r>
            <a:rPr lang="en-US" sz="1600" kern="1200" dirty="0"/>
            <a:t>-sage</a:t>
          </a:r>
        </a:p>
        <a:p>
          <a:pPr marL="0" lvl="0" indent="0" algn="ctr" defTabSz="711200">
            <a:lnSpc>
              <a:spcPct val="90000"/>
            </a:lnSpc>
            <a:spcBef>
              <a:spcPct val="0"/>
            </a:spcBef>
            <a:spcAft>
              <a:spcPct val="35000"/>
            </a:spcAft>
            <a:buNone/>
          </a:pPr>
          <a:endParaRPr lang="en-US" sz="1600" kern="1200" dirty="0"/>
        </a:p>
        <a:p>
          <a:pPr marL="0" lvl="0" indent="0" algn="ctr" defTabSz="711200">
            <a:lnSpc>
              <a:spcPct val="90000"/>
            </a:lnSpc>
            <a:spcBef>
              <a:spcPct val="0"/>
            </a:spcBef>
            <a:spcAft>
              <a:spcPct val="35000"/>
            </a:spcAft>
            <a:buNone/>
          </a:pPr>
          <a:r>
            <a:rPr lang="en-US" sz="1600" b="1" kern="1200" dirty="0"/>
            <a:t>AP/</a:t>
          </a:r>
          <a:r>
            <a:rPr lang="en-US" sz="1600" b="1" kern="1200" dirty="0" err="1"/>
            <a:t>résident</a:t>
          </a:r>
          <a:endParaRPr lang="en-US" sz="1600" b="1" kern="1200" dirty="0"/>
        </a:p>
      </dsp:txBody>
      <dsp:txXfrm>
        <a:off x="3847241" y="962876"/>
        <a:ext cx="1402835" cy="4201266"/>
      </dsp:txXfrm>
    </dsp:sp>
    <dsp:sp modelId="{28C9223E-E672-4671-BFBF-FFA42B5AD520}">
      <dsp:nvSpPr>
        <dsp:cNvPr id="0" name=""/>
        <dsp:cNvSpPr/>
      </dsp:nvSpPr>
      <dsp:spPr>
        <a:xfrm>
          <a:off x="3637489" y="342335"/>
          <a:ext cx="1606813" cy="637644"/>
        </a:xfrm>
        <a:prstGeom prst="rect">
          <a:avLst/>
        </a:prstGeom>
        <a:solidFill>
          <a:srgbClr val="0C3B5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0" tIns="69850" rIns="69850" bIns="69850" numCol="1" spcCol="1270" anchor="ctr" anchorCtr="0">
          <a:noAutofit/>
        </a:bodyPr>
        <a:lstStyle/>
        <a:p>
          <a:pPr marL="0" lvl="0" indent="0" algn="ctr" defTabSz="977900">
            <a:lnSpc>
              <a:spcPct val="90000"/>
            </a:lnSpc>
            <a:spcBef>
              <a:spcPct val="0"/>
            </a:spcBef>
            <a:spcAft>
              <a:spcPct val="35000"/>
            </a:spcAft>
            <a:buNone/>
          </a:pPr>
          <a:r>
            <a:rPr lang="en-US" sz="2200" kern="1200" dirty="0" err="1"/>
            <a:t>Agrégation</a:t>
          </a:r>
          <a:endParaRPr lang="en-US" sz="2200" kern="1200" dirty="0"/>
        </a:p>
      </dsp:txBody>
      <dsp:txXfrm>
        <a:off x="3637489" y="342335"/>
        <a:ext cx="1606813" cy="637644"/>
      </dsp:txXfrm>
    </dsp:sp>
    <dsp:sp modelId="{E71CC16D-FECF-40C2-8D0D-7E85071462E6}">
      <dsp:nvSpPr>
        <dsp:cNvPr id="0" name=""/>
        <dsp:cNvSpPr/>
      </dsp:nvSpPr>
      <dsp:spPr>
        <a:xfrm>
          <a:off x="2030675" y="979980"/>
          <a:ext cx="1606813" cy="3060036"/>
        </a:xfrm>
        <a:prstGeom prst="wedgeRectCallout">
          <a:avLst>
            <a:gd name="adj1" fmla="val 62500"/>
            <a:gd name="adj2" fmla="val 20830"/>
          </a:avLst>
        </a:prstGeom>
        <a:solidFill>
          <a:srgbClr val="00ADBF">
            <a:alpha val="20000"/>
          </a:srgb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0800" tIns="50800" rIns="50800" bIns="50800" numCol="1" spcCol="1270" anchor="t" anchorCtr="0">
          <a:noAutofit/>
        </a:bodyPr>
        <a:lstStyle/>
        <a:p>
          <a:pPr marL="0" lvl="0" indent="0" algn="ctr" defTabSz="711200">
            <a:lnSpc>
              <a:spcPct val="90000"/>
            </a:lnSpc>
            <a:spcBef>
              <a:spcPct val="0"/>
            </a:spcBef>
            <a:spcAft>
              <a:spcPct val="35000"/>
            </a:spcAft>
            <a:buNone/>
          </a:pPr>
          <a:br>
            <a:rPr lang="en-US" sz="1600" kern="1200" dirty="0"/>
          </a:br>
          <a:r>
            <a:rPr lang="en-US" sz="1600" kern="1200" dirty="0" err="1"/>
            <a:t>Stratégie</a:t>
          </a:r>
          <a:endParaRPr lang="en-US" sz="1600" kern="1200" dirty="0"/>
        </a:p>
        <a:p>
          <a:pPr marL="0" lvl="0" indent="0" algn="ctr" defTabSz="711200">
            <a:lnSpc>
              <a:spcPct val="90000"/>
            </a:lnSpc>
            <a:spcBef>
              <a:spcPct val="0"/>
            </a:spcBef>
            <a:spcAft>
              <a:spcPct val="35000"/>
            </a:spcAft>
            <a:buNone/>
          </a:pPr>
          <a:r>
            <a:rPr lang="en-US" sz="1600" kern="1200" dirty="0" err="1"/>
            <a:t>Mandat</a:t>
          </a:r>
          <a:endParaRPr lang="en-US" sz="1600" kern="1200" dirty="0"/>
        </a:p>
        <a:p>
          <a:pPr marL="0" lvl="0" indent="0" algn="ctr" defTabSz="711200">
            <a:lnSpc>
              <a:spcPct val="90000"/>
            </a:lnSpc>
            <a:spcBef>
              <a:spcPct val="0"/>
            </a:spcBef>
            <a:spcAft>
              <a:spcPct val="35000"/>
            </a:spcAft>
            <a:buNone/>
          </a:pPr>
          <a:r>
            <a:rPr lang="en-US" sz="1600" kern="1200" dirty="0" err="1"/>
            <a:t>Membres</a:t>
          </a:r>
          <a:endParaRPr lang="en-US" sz="1600" kern="1200" dirty="0"/>
        </a:p>
        <a:p>
          <a:pPr marL="0" lvl="0" indent="0" algn="ctr" defTabSz="711200">
            <a:lnSpc>
              <a:spcPct val="90000"/>
            </a:lnSpc>
            <a:spcBef>
              <a:spcPct val="0"/>
            </a:spcBef>
            <a:spcAft>
              <a:spcPct val="35000"/>
            </a:spcAft>
            <a:buNone/>
          </a:pPr>
          <a:r>
            <a:rPr lang="en-US" sz="1600" kern="1200" dirty="0"/>
            <a:t>Ordre du jour</a:t>
          </a:r>
        </a:p>
        <a:p>
          <a:pPr marL="0" lvl="0" indent="0" algn="r" defTabSz="711200">
            <a:lnSpc>
              <a:spcPct val="90000"/>
            </a:lnSpc>
            <a:spcBef>
              <a:spcPct val="0"/>
            </a:spcBef>
            <a:spcAft>
              <a:spcPct val="35000"/>
            </a:spcAft>
            <a:buNone/>
          </a:pPr>
          <a:endParaRPr lang="en-US" sz="1600" kern="1200" dirty="0"/>
        </a:p>
        <a:p>
          <a:pPr marL="0" lvl="0" indent="0" algn="ctr" defTabSz="711200">
            <a:lnSpc>
              <a:spcPct val="90000"/>
            </a:lnSpc>
            <a:spcBef>
              <a:spcPct val="0"/>
            </a:spcBef>
            <a:spcAft>
              <a:spcPct val="35000"/>
            </a:spcAft>
            <a:buNone/>
          </a:pPr>
          <a:r>
            <a:rPr lang="en-US" sz="1600" b="1" kern="1200" dirty="0" err="1"/>
            <a:t>Président</a:t>
          </a:r>
          <a:r>
            <a:rPr lang="en-US" sz="1600" b="1" kern="1200" dirty="0"/>
            <a:t> du </a:t>
          </a:r>
          <a:r>
            <a:rPr lang="en-US" sz="1600" b="1" kern="1200" dirty="0" err="1"/>
            <a:t>comité</a:t>
          </a:r>
          <a:r>
            <a:rPr lang="en-US" sz="1600" b="1" kern="1200" dirty="0"/>
            <a:t> de </a:t>
          </a:r>
          <a:r>
            <a:rPr lang="en-US" sz="1600" b="1" kern="1200" dirty="0" err="1"/>
            <a:t>compétence</a:t>
          </a:r>
          <a:endParaRPr lang="en-US" sz="1600" b="1" kern="1200" dirty="0"/>
        </a:p>
        <a:p>
          <a:pPr marL="0" lvl="0" indent="0" algn="r" defTabSz="533400">
            <a:lnSpc>
              <a:spcPct val="90000"/>
            </a:lnSpc>
            <a:spcBef>
              <a:spcPct val="0"/>
            </a:spcBef>
            <a:spcAft>
              <a:spcPct val="35000"/>
            </a:spcAft>
            <a:buNone/>
          </a:pPr>
          <a:endParaRPr lang="en-US" sz="1200" kern="1200" dirty="0"/>
        </a:p>
      </dsp:txBody>
      <dsp:txXfrm>
        <a:off x="2234654" y="979980"/>
        <a:ext cx="1402835" cy="3060036"/>
      </dsp:txXfrm>
    </dsp:sp>
    <dsp:sp modelId="{4FCEF1A4-FAEE-4AC8-83E6-D0A2B2F7828E}">
      <dsp:nvSpPr>
        <dsp:cNvPr id="0" name=""/>
        <dsp:cNvSpPr/>
      </dsp:nvSpPr>
      <dsp:spPr>
        <a:xfrm>
          <a:off x="2030675" y="469974"/>
          <a:ext cx="1606813" cy="510006"/>
        </a:xfrm>
        <a:prstGeom prst="rect">
          <a:avLst/>
        </a:prstGeom>
        <a:solidFill>
          <a:srgbClr val="0C3B5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0" tIns="69850" rIns="69850" bIns="69850" numCol="1" spcCol="1270" anchor="ctr" anchorCtr="0">
          <a:noAutofit/>
        </a:bodyPr>
        <a:lstStyle/>
        <a:p>
          <a:pPr marL="0" lvl="0" indent="0" algn="ctr" defTabSz="977900">
            <a:lnSpc>
              <a:spcPct val="90000"/>
            </a:lnSpc>
            <a:spcBef>
              <a:spcPct val="0"/>
            </a:spcBef>
            <a:spcAft>
              <a:spcPct val="35000"/>
            </a:spcAft>
            <a:buNone/>
          </a:pPr>
          <a:r>
            <a:rPr lang="en-US" sz="2200" kern="1200" dirty="0" err="1"/>
            <a:t>Planification</a:t>
          </a:r>
          <a:endParaRPr lang="en-US" sz="2200" kern="1200" dirty="0"/>
        </a:p>
      </dsp:txBody>
      <dsp:txXfrm>
        <a:off x="2030675" y="469974"/>
        <a:ext cx="1606813" cy="510006"/>
      </dsp:txXfrm>
    </dsp:sp>
  </dsp:spTree>
</dsp:drawing>
</file>

<file path=ppt/diagrams/layout1.xml><?xml version="1.0" encoding="utf-8"?>
<dgm:layoutDef xmlns:dgm="http://schemas.openxmlformats.org/drawingml/2006/diagram" xmlns:a="http://schemas.openxmlformats.org/drawingml/2006/main" uniqueId="urn:microsoft.com/office/officeart/2011/layout/InterconnectedBlockProcess">
  <dgm:title val="Interconnected Block Process"/>
  <dgm:desc val="Use to show sequential steps in a process. Works best with small amounts of Level 1 text and medium amounts of Level 2 text."/>
  <dgm:catLst>
    <dgm:cat type="process" pri="5500"/>
    <dgm:cat type="officeonline" pri="3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40" srcId="0" destId="10" srcOrd="0" destOrd="0"/>
        <dgm:cxn modelId="12" srcId="10" destId="11" srcOrd="0" destOrd="0"/>
        <dgm:cxn modelId="5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 modelId="40">
          <dgm:prSet phldr="1"/>
        </dgm:pt>
        <dgm:pt modelId="4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 modelId="70" srcId="0" destId="40" srcOrd="2" destOrd="0"/>
        <dgm:cxn modelId="42" srcId="40" destId="41" srcOrd="0" destOrd="0"/>
      </dgm:cxnLst>
      <dgm:bg/>
      <dgm:whole/>
    </dgm:dataModel>
  </dgm:clrData>
  <dgm:layoutNode name="Name0">
    <dgm:varLst>
      <dgm:chMax val="7"/>
      <dgm:chPref val="5"/>
      <dgm:dir/>
      <dgm:animOne val="branch"/>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45"/>
            </dgm:alg>
            <dgm:constrLst>
              <dgm:constr type="primFontSz" for="des" forName="Child1" val="65"/>
              <dgm:constr type="primFontSz" for="des" forName="Parent1" val="65"/>
              <dgm:constr type="primFontSz" for="des" forName="Child1" refType="primFontSz" refFor="des" refForName="Parent1" op="lte"/>
              <dgm:constr type="l" for="ch" forName="ChildAccent1" refType="w" fact="0"/>
              <dgm:constr type="t" for="ch" forName="ChildAccent1" refType="h" fact="0.1429"/>
              <dgm:constr type="w" for="ch" forName="ChildAccent1" refType="w"/>
              <dgm:constr type="h" for="ch" forName="ChildAccent1" refType="h" fact="0.8571"/>
              <dgm:constr type="l" for="ch" forName="Child1" refType="w" fact="0.127"/>
              <dgm:constr type="t" for="ch" forName="Child1" refType="h" fact="0.1429"/>
              <dgm:constr type="w" for="ch" forName="Child1" refType="w" fact="0.873"/>
              <dgm:constr type="h" for="ch" forName="Child1" refType="h" fact="0.8571"/>
              <dgm:constr type="l" for="ch" forName="Parent1" refType="w" fact="0"/>
              <dgm:constr type="t" for="ch" forName="Parent1" refType="h" fact="0"/>
              <dgm:constr type="w" for="ch" forName="Parent1" refType="w"/>
              <dgm:constr type="h" for="ch" forName="Parent1" refType="h" fact="0.1429"/>
            </dgm:constrLst>
          </dgm:if>
          <dgm:if name="Name5" axis="ch" ptType="node" func="cnt" op="equ" val="2">
            <dgm:alg type="composite">
              <dgm:param type="ar" val="0.812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ChildAccent1" refType="w" fact="0"/>
              <dgm:constr type="t" for="ch" forName="ChildAccent1" refType="h" fact="0.1613"/>
              <dgm:constr type="w" for="ch" forName="ChildAccent1" refType="w" fact="0.5"/>
              <dgm:constr type="h" for="ch" forName="ChildAccent1" refType="h" fact="0.7742"/>
              <dgm:constr type="l" for="ch" forName="Child1" refType="w" fact="0.0635"/>
              <dgm:constr type="t" for="ch" forName="Child1" refType="h" fact="0.1613"/>
              <dgm:constr type="w" for="ch" forName="Child1" refType="w" fact="0.4365"/>
              <dgm:constr type="h" for="ch" forName="Child1" refType="h" fact="0.7742"/>
              <dgm:constr type="l" for="ch" forName="Parent1" refType="w" fact="0"/>
              <dgm:constr type="t" for="ch" forName="Parent1" refType="h" fact="0.0323"/>
              <dgm:constr type="w" for="ch" forName="Parent1" refType="w" fact="0.5"/>
              <dgm:constr type="h" for="ch" forName="Parent1" refType="h" fact="0.129"/>
              <dgm:constr type="l" for="ch" forName="ChildAccent2" refType="w" fact="0.5"/>
              <dgm:constr type="t" for="ch" forName="ChildAccent2" refType="h" fact="0.1613"/>
              <dgm:constr type="w" for="ch" forName="ChildAccent2" refType="w" fact="0.5"/>
              <dgm:constr type="h" for="ch" forName="ChildAccent2" refType="h" fact="0.8387"/>
              <dgm:constr type="l" for="ch" forName="Child2" refType="w" fact="0.5635"/>
              <dgm:constr type="t" for="ch" forName="Child2" refType="h" fact="0.1613"/>
              <dgm:constr type="w" for="ch" forName="Child2" refType="w" fact="0.4365"/>
              <dgm:constr type="h" for="ch" forName="Child2" refType="h" fact="0.8387"/>
              <dgm:constr type="l" for="ch" forName="Parent2" refType="w" fact="0.5"/>
              <dgm:constr type="t" for="ch" forName="Parent2" refType="h" fact="0"/>
              <dgm:constr type="w" for="ch" forName="Parent2" refType="w" fact="0.5"/>
              <dgm:constr type="h" for="ch" forName="Parent2" refType="h" fact="0.1613"/>
            </dgm:constrLst>
          </dgm:if>
          <dgm:if name="Name6" axis="ch" ptType="node" func="cnt" op="equ" val="3">
            <dgm:alg type="composite">
              <dgm:param type="ar" val="1.112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ChildAccent1" refType="w" fact="0"/>
              <dgm:constr type="t" for="ch" forName="ChildAccent1" refType="h" fact="0.1757"/>
              <dgm:constr type="w" for="ch" forName="ChildAccent1" refType="w" fact="0.3333"/>
              <dgm:constr type="h" for="ch" forName="ChildAccent1" refType="h" fact="0.7066"/>
              <dgm:constr type="l" for="ch" forName="Child1" refType="w" fact="0.0423"/>
              <dgm:constr type="t" for="ch" forName="Child1" refType="h" fact="0.1757"/>
              <dgm:constr type="w" for="ch" forName="Child1" refType="w" fact="0.291"/>
              <dgm:constr type="h" for="ch" forName="Child1" refType="h" fact="0.7066"/>
              <dgm:constr type="l" for="ch" forName="Parent1" refType="w" fact="0"/>
              <dgm:constr type="t" for="ch" forName="Parent1" refType="h" fact="0.0579"/>
              <dgm:constr type="w" for="ch" forName="Parent1" refType="w" fact="0.3333"/>
              <dgm:constr type="h" for="ch" forName="Parent1" refType="h" fact="0.1178"/>
              <dgm:constr type="l" for="ch" forName="ChildAccent2" refType="w" fact="0.3333"/>
              <dgm:constr type="t" for="ch" forName="ChildAccent2" refType="h" fact="0.1757"/>
              <dgm:constr type="w" for="ch" forName="ChildAccent2" refType="w" fact="0.3333"/>
              <dgm:constr type="h" for="ch" forName="ChildAccent2" refType="h" fact="0.7655"/>
              <dgm:constr type="l" for="ch" forName="Child2" refType="w" fact="0.3756"/>
              <dgm:constr type="t" for="ch" forName="Child2" refType="h" fact="0.1757"/>
              <dgm:constr type="w" for="ch" forName="Child2" refType="w" fact="0.291"/>
              <dgm:constr type="h" for="ch" forName="Child2" refType="h" fact="0.7655"/>
              <dgm:constr type="l" for="ch" forName="Parent2" refType="w" fact="0.3333"/>
              <dgm:constr type="t" for="ch" forName="Parent2" refType="h" fact="0.0285"/>
              <dgm:constr type="w" for="ch" forName="Parent2" refType="w" fact="0.3333"/>
              <dgm:constr type="h" for="ch" forName="Parent2" refType="h" fact="0.1472"/>
              <dgm:constr type="l" for="ch" forName="ChildAccent3" refType="w" fact="0.6667"/>
              <dgm:constr type="t" for="ch" forName="ChildAccent3" refType="h" fact="0.1757"/>
              <dgm:constr type="w" for="ch" forName="ChildAccent3" refType="w" fact="0.3333"/>
              <dgm:constr type="h" for="ch" forName="ChildAccent3" refType="h" fact="0.8243"/>
              <dgm:constr type="l" for="ch" forName="Child3" refType="w" fact="0.709"/>
              <dgm:constr type="t" for="ch" forName="Child3" refType="h" fact="0.1757"/>
              <dgm:constr type="w" for="ch" forName="Child3" refType="w" fact="0.291"/>
              <dgm:constr type="h" for="ch" forName="Child3" refType="h" fact="0.8243"/>
              <dgm:constr type="l" for="ch" forName="Parent3" refType="w" fact="0.6667"/>
              <dgm:constr type="t" for="ch" forName="Parent3" refType="h" fact="0"/>
              <dgm:constr type="w" for="ch" forName="Parent3" refType="w" fact="0.3333"/>
              <dgm:constr type="h" for="ch" forName="Parent3" refType="h" fact="0.176"/>
            </dgm:constrLst>
          </dgm:if>
          <dgm:if name="Name7" axis="ch" ptType="node" func="cnt" op="equ" val="4">
            <dgm:alg type="composite">
              <dgm:param type="ar" val="1.3622"/>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ChildAccent1" refType="w" fact="0"/>
              <dgm:constr type="t" for="ch" forName="ChildAccent1" refType="h" fact="0.1892"/>
              <dgm:constr type="w" for="ch" forName="ChildAccent1" refType="w" fact="0.25"/>
              <dgm:constr type="h" for="ch" forName="ChildAccent1" refType="h" fact="0.6486"/>
              <dgm:constr type="l" for="ch" forName="Child1" refType="w" fact="0.0317"/>
              <dgm:constr type="t" for="ch" forName="Child1" refType="h" fact="0.1892"/>
              <dgm:constr type="w" for="ch" forName="Child1" refType="w" fact="0.2183"/>
              <dgm:constr type="h" for="ch" forName="Child1" refType="h" fact="0.6486"/>
              <dgm:constr type="l" for="ch" forName="Parent1" refType="w" fact="0"/>
              <dgm:constr type="t" for="ch" forName="Parent1" refType="h" fact="0.0811"/>
              <dgm:constr type="w" for="ch" forName="Parent1" refType="w" fact="0.25"/>
              <dgm:constr type="h" for="ch" forName="Parent1" refType="h" fact="0.1081"/>
              <dgm:constr type="l" for="ch" forName="ChildAccent2" refType="w" fact="0.25"/>
              <dgm:constr type="t" for="ch" forName="ChildAccent2" refType="h" fact="0.1892"/>
              <dgm:constr type="w" for="ch" forName="ChildAccent2" refType="w" fact="0.25"/>
              <dgm:constr type="h" for="ch" forName="ChildAccent2" refType="h" fact="0.7027"/>
              <dgm:constr type="l" for="ch" forName="Child2" refType="w" fact="0.2817"/>
              <dgm:constr type="t" for="ch" forName="Child2" refType="h" fact="0.1892"/>
              <dgm:constr type="w" for="ch" forName="Child2" refType="w" fact="0.2183"/>
              <dgm:constr type="h" for="ch" forName="Child2" refType="h" fact="0.7027"/>
              <dgm:constr type="l" for="ch" forName="Parent2" refType="w" fact="0.25"/>
              <dgm:constr type="t" for="ch" forName="Parent2" refType="h" fact="0.0541"/>
              <dgm:constr type="w" for="ch" forName="Parent2" refType="w" fact="0.25"/>
              <dgm:constr type="h" for="ch" forName="Parent2" refType="h" fact="0.1351"/>
              <dgm:constr type="l" for="ch" forName="ChildAccent3" refType="w" fact="0.5"/>
              <dgm:constr type="t" for="ch" forName="ChildAccent3" refType="h" fact="0.1892"/>
              <dgm:constr type="w" for="ch" forName="ChildAccent3" refType="w" fact="0.25"/>
              <dgm:constr type="h" for="ch" forName="ChildAccent3" refType="h" fact="0.7568"/>
              <dgm:constr type="l" for="ch" forName="Child3" refType="w" fact="0.5317"/>
              <dgm:constr type="t" for="ch" forName="Child3" refType="h" fact="0.1892"/>
              <dgm:constr type="w" for="ch" forName="Child3" refType="w" fact="0.2183"/>
              <dgm:constr type="h" for="ch" forName="Child3" refType="h" fact="0.7568"/>
              <dgm:constr type="l" for="ch" forName="Parent3" refType="w" fact="0.5"/>
              <dgm:constr type="t" for="ch" forName="Parent3" refType="h" fact="0.0275"/>
              <dgm:constr type="w" for="ch" forName="Parent3" refType="w" fact="0.25"/>
              <dgm:constr type="h" for="ch" forName="Parent3" refType="h" fact="0.1622"/>
              <dgm:constr type="l" for="ch" forName="ChildAccent4" refType="w" fact="0.75"/>
              <dgm:constr type="t" for="ch" forName="ChildAccent4" refType="h" fact="0.1892"/>
              <dgm:constr type="w" for="ch" forName="ChildAccent4" refType="w" fact="0.25"/>
              <dgm:constr type="h" for="ch" forName="ChildAccent4" refType="h" fact="0.8108"/>
              <dgm:constr type="l" for="ch" forName="Child4" refType="w" fact="0.7817"/>
              <dgm:constr type="t" for="ch" forName="Child4" refType="h" fact="0.1892"/>
              <dgm:constr type="w" for="ch" forName="Child4" refType="w" fact="0.2183"/>
              <dgm:constr type="h" for="ch" forName="Child4" refType="h" fact="0.8108"/>
              <dgm:constr type="l" for="ch" forName="Parent4" refType="w" fact="0.75"/>
              <dgm:constr type="t" for="ch" forName="Parent4" refType="h" fact="0"/>
              <dgm:constr type="w" for="ch" forName="Parent4" refType="w" fact="0.25"/>
              <dgm:constr type="h" for="ch" forName="Parent4" refType="h" fact="0.1892"/>
            </dgm:constrLst>
          </dgm:if>
          <dgm:if name="Name8" axis="ch" ptType="node" func="cnt" op="equ" val="5">
            <dgm:alg type="composite">
              <dgm:param type="ar" val="1.5742"/>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ChildAccent1" refType="w" fact="0"/>
              <dgm:constr type="t" for="ch" forName="ChildAccent1" refType="h" fact="0.2"/>
              <dgm:constr type="w" for="ch" forName="ChildAccent1" refType="w" fact="0.2001"/>
              <dgm:constr type="h" for="ch" forName="ChildAccent1" refType="h" fact="0.6"/>
              <dgm:constr type="l" for="ch" forName="Child1" refType="w" fact="0.0254"/>
              <dgm:constr type="t" for="ch" forName="Child1" refType="h" fact="0.2"/>
              <dgm:constr type="w" for="ch" forName="Child1" refType="w" fact="0.1747"/>
              <dgm:constr type="h" for="ch" forName="Child1" refType="h" fact="0.6"/>
              <dgm:constr type="l" for="ch" forName="Parent1" refType="w" fact="0"/>
              <dgm:constr type="t" for="ch" forName="Parent1" refType="h" fact="0.1"/>
              <dgm:constr type="w" for="ch" forName="Parent1" refType="w" fact="0.2001"/>
              <dgm:constr type="h" for="ch" forName="Parent1" refType="h" fact="0.1"/>
              <dgm:constr type="l" for="ch" forName="ChildAccent2" refType="w" fact="0.2001"/>
              <dgm:constr type="t" for="ch" forName="ChildAccent2" refType="h" fact="0.2"/>
              <dgm:constr type="w" for="ch" forName="ChildAccent2" refType="w" fact="0.2001"/>
              <dgm:constr type="h" for="ch" forName="ChildAccent2" refType="h" fact="0.65"/>
              <dgm:constr type="l" for="ch" forName="Child2" refType="w" fact="0.2255"/>
              <dgm:constr type="t" for="ch" forName="Child2" refType="h" fact="0.2"/>
              <dgm:constr type="w" for="ch" forName="Child2" refType="w" fact="0.1747"/>
              <dgm:constr type="h" for="ch" forName="Child2" refType="h" fact="0.65"/>
              <dgm:constr type="l" for="ch" forName="Parent2" refType="w" fact="0.2001"/>
              <dgm:constr type="t" for="ch" forName="Parent2" refType="h" fact="0.075"/>
              <dgm:constr type="w" for="ch" forName="Parent2" refType="w" fact="0.2001"/>
              <dgm:constr type="h" for="ch" forName="Parent2" refType="h" fact="0.125"/>
              <dgm:constr type="l" for="ch" forName="ChildAccent3" refType="w" fact="0.4002"/>
              <dgm:constr type="t" for="ch" forName="ChildAccent3" refType="h" fact="0.2"/>
              <dgm:constr type="w" for="ch" forName="ChildAccent3" refType="w" fact="0.2001"/>
              <dgm:constr type="h" for="ch" forName="ChildAccent3" refType="h" fact="0.7"/>
              <dgm:constr type="l" for="ch" forName="Child3" refType="w" fact="0.4256"/>
              <dgm:constr type="t" for="ch" forName="Child3" refType="h" fact="0.2"/>
              <dgm:constr type="w" for="ch" forName="Child3" refType="w" fact="0.1747"/>
              <dgm:constr type="h" for="ch" forName="Child3" refType="h" fact="0.7"/>
              <dgm:constr type="l" for="ch" forName="Parent3" refType="w" fact="0.4002"/>
              <dgm:constr type="t" for="ch" forName="Parent3" refType="h" fact="0.0508"/>
              <dgm:constr type="w" for="ch" forName="Parent3" refType="w" fact="0.2001"/>
              <dgm:constr type="h" for="ch" forName="Parent3" refType="h" fact="0.15"/>
              <dgm:constr type="l" for="ch" forName="ChildAccent4" refType="w" fact="0.6003"/>
              <dgm:constr type="t" for="ch" forName="ChildAccent4" refType="h" fact="0.2"/>
              <dgm:constr type="w" for="ch" forName="ChildAccent4" refType="w" fact="0.2001"/>
              <dgm:constr type="h" for="ch" forName="ChildAccent4" refType="h" fact="0.75"/>
              <dgm:constr type="l" for="ch" forName="Child4" refType="w" fact="0.6257"/>
              <dgm:constr type="t" for="ch" forName="Child4" refType="h" fact="0.2"/>
              <dgm:constr type="w" for="ch" forName="Child4" refType="w" fact="0.1747"/>
              <dgm:constr type="h" for="ch" forName="Child4" refType="h" fact="0.75"/>
              <dgm:constr type="l" for="ch" forName="Parent4" refType="w" fact="0.6003"/>
              <dgm:constr type="t" for="ch" forName="Parent4" refType="h" fact="0.025"/>
              <dgm:constr type="w" for="ch" forName="Parent4" refType="w" fact="0.2001"/>
              <dgm:constr type="h" for="ch" forName="Parent4" refType="h" fact="0.175"/>
              <dgm:constr type="l" for="ch" forName="ChildAccent5" refType="w" fact="0.7999"/>
              <dgm:constr type="t" for="ch" forName="ChildAccent5" refType="h" fact="0.2"/>
              <dgm:constr type="w" for="ch" forName="ChildAccent5" refType="w" fact="0.2001"/>
              <dgm:constr type="h" for="ch" forName="ChildAccent5" refType="h" fact="0.8"/>
              <dgm:constr type="l" for="ch" forName="Child5" refType="w" fact="0.8253"/>
              <dgm:constr type="t" for="ch" forName="Child5" refType="h" fact="0.2"/>
              <dgm:constr type="w" for="ch" forName="Child5" refType="w" fact="0.1747"/>
              <dgm:constr type="h" for="ch" forName="Child5" refType="h" fact="0.8"/>
              <dgm:constr type="l" for="ch" forName="Parent5" refType="w" fact="0.7999"/>
              <dgm:constr type="t" for="ch" forName="Parent5" refType="h" fact="0"/>
              <dgm:constr type="w" for="ch" forName="Parent5" refType="w" fact="0.2001"/>
              <dgm:constr type="h" for="ch" forName="Parent5" refType="h" fact="0.2"/>
            </dgm:constrLst>
          </dgm:if>
          <dgm:if name="Name9" axis="ch" ptType="node" func="cnt" op="equ" val="6">
            <dgm:alg type="composite">
              <dgm:param type="ar" val="1.756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ChildAccent1" refType="w" fact="0"/>
              <dgm:constr type="t" for="ch" forName="ChildAccent1" refType="h" fact="0.2087"/>
              <dgm:constr type="w" for="ch" forName="ChildAccent1" refType="w" fact="0.167"/>
              <dgm:constr type="h" for="ch" forName="ChildAccent1" refType="h" fact="0.5586"/>
              <dgm:constr type="l" for="ch" forName="Child1" refType="w" fact="0.0212"/>
              <dgm:constr type="t" for="ch" forName="Child1" refType="h" fact="0.2087"/>
              <dgm:constr type="w" for="ch" forName="Child1" refType="w" fact="0.1458"/>
              <dgm:constr type="h" for="ch" forName="Child1" refType="h" fact="0.5586"/>
              <dgm:constr type="l" for="ch" forName="Parent1" refType="w" fact="0"/>
              <dgm:constr type="t" for="ch" forName="Parent1" refType="h" fact="0.1156"/>
              <dgm:constr type="w" for="ch" forName="Parent1" refType="w" fact="0.167"/>
              <dgm:constr type="h" for="ch" forName="Parent1" refType="h" fact="0.0931"/>
              <dgm:constr type="l" for="ch" forName="ChildAccent2" refType="w" fact="0.167"/>
              <dgm:constr type="t" for="ch" forName="ChildAccent2" refType="h" fact="0.2087"/>
              <dgm:constr type="w" for="ch" forName="ChildAccent2" refType="w" fact="0.167"/>
              <dgm:constr type="h" for="ch" forName="ChildAccent2" refType="h" fact="0.6051"/>
              <dgm:constr type="l" for="ch" forName="Child2" refType="w" fact="0.1888"/>
              <dgm:constr type="t" for="ch" forName="Child2" refType="h" fact="0.2087"/>
              <dgm:constr type="w" for="ch" forName="Child2" refType="w" fact="0.1458"/>
              <dgm:constr type="h" for="ch" forName="Child2" refType="h" fact="0.6051"/>
              <dgm:constr type="l" for="ch" forName="Parent2" refType="w" fact="0.167"/>
              <dgm:constr type="t" for="ch" forName="Parent2" refType="h" fact="0.0923"/>
              <dgm:constr type="w" for="ch" forName="Parent2" refType="w" fact="0.167"/>
              <dgm:constr type="h" for="ch" forName="Parent2" refType="h" fact="0.1164"/>
              <dgm:constr type="l" for="ch" forName="ChildAccent3" refType="w" fact="0.3339"/>
              <dgm:constr type="t" for="ch" forName="ChildAccent3" refType="h" fact="0.2087"/>
              <dgm:constr type="w" for="ch" forName="ChildAccent3" refType="w" fact="0.167"/>
              <dgm:constr type="h" for="ch" forName="ChildAccent3" refType="h" fact="0.6517"/>
              <dgm:constr type="l" for="ch" forName="Child3" refType="w" fact="0.3551"/>
              <dgm:constr type="t" for="ch" forName="Child3" refType="h" fact="0.2087"/>
              <dgm:constr type="w" for="ch" forName="Child3" refType="w" fact="0.1458"/>
              <dgm:constr type="h" for="ch" forName="Child3" refType="h" fact="0.6517"/>
              <dgm:constr type="l" for="ch" forName="Parent3" refType="w" fact="0.3339"/>
              <dgm:constr type="t" for="ch" forName="Parent3" refType="h" fact="0.0698"/>
              <dgm:constr type="w" for="ch" forName="Parent3" refType="w" fact="0.167"/>
              <dgm:constr type="h" for="ch" forName="Parent3" refType="h" fact="0.1396"/>
              <dgm:constr type="l" for="ch" forName="ChildAccent4" refType="w" fact="0.5009"/>
              <dgm:constr type="t" for="ch" forName="ChildAccent4" refType="h" fact="0.2087"/>
              <dgm:constr type="w" for="ch" forName="ChildAccent4" refType="w" fact="0.167"/>
              <dgm:constr type="h" for="ch" forName="ChildAccent4" refType="h" fact="0.6982"/>
              <dgm:constr type="l" for="ch" forName="Child4" refType="w" fact="0.5221"/>
              <dgm:constr type="t" for="ch" forName="Child4" refType="h" fact="0.2087"/>
              <dgm:constr type="w" for="ch" forName="Child4" refType="w" fact="0.1458"/>
              <dgm:constr type="h" for="ch" forName="Child4" refType="h" fact="0.6982"/>
              <dgm:constr type="l" for="ch" forName="Parent4" refType="w" fact="0.501"/>
              <dgm:constr type="t" for="ch" forName="Parent4" refType="h" fact="0.0458"/>
              <dgm:constr type="w" for="ch" forName="Parent4" refType="w" fact="0.167"/>
              <dgm:constr type="h" for="ch" forName="Parent4" refType="h" fact="0.1629"/>
              <dgm:constr type="l" for="ch" forName="ChildAccent5" refType="w" fact="0.6674"/>
              <dgm:constr type="t" for="ch" forName="ChildAccent5" refType="h" fact="0.2087"/>
              <dgm:constr type="w" for="ch" forName="ChildAccent5" refType="w" fact="0.167"/>
              <dgm:constr type="h" for="ch" forName="ChildAccent5" refType="h" fact="0.7448"/>
              <dgm:constr type="l" for="ch" forName="Child5" refType="w" fact="0.6886"/>
              <dgm:constr type="t" for="ch" forName="Child5" refType="h" fact="0.2087"/>
              <dgm:constr type="w" for="ch" forName="Child5" refType="w" fact="0.1458"/>
              <dgm:constr type="h" for="ch" forName="Child5" refType="h" fact="0.7448"/>
              <dgm:constr type="l" for="ch" forName="Parent5" refType="w" fact="0.668"/>
              <dgm:constr type="t" for="ch" forName="Parent5" refType="h" fact="0.0225"/>
              <dgm:constr type="w" for="ch" forName="Parent5" refType="w" fact="0.167"/>
              <dgm:constr type="h" for="ch" forName="Parent5" refType="h" fact="0.1862"/>
              <dgm:constr type="l" for="ch" forName="ChildAccent6" refType="w" fact="0.833"/>
              <dgm:constr type="t" for="ch" forName="ChildAccent6" refType="h" fact="0.2087"/>
              <dgm:constr type="w" for="ch" forName="ChildAccent6" refType="w" fact="0.167"/>
              <dgm:constr type="h" for="ch" forName="ChildAccent6" refType="h" fact="0.7913"/>
              <dgm:constr type="l" for="ch" forName="Child6" refType="w" fact="0.8542"/>
              <dgm:constr type="t" for="ch" forName="Child6" refType="h" fact="0.2087"/>
              <dgm:constr type="w" for="ch" forName="Child6" refType="w" fact="0.1458"/>
              <dgm:constr type="h" for="ch" forName="Child6" refType="h" fact="0.7913"/>
              <dgm:constr type="l" for="ch" forName="Parent6" refType="w" fact="0.835"/>
              <dgm:constr type="t" for="ch" forName="Parent6" refType="h" fact="0"/>
              <dgm:constr type="w" for="ch" forName="Parent6" refType="w" fact="0.165"/>
              <dgm:constr type="h" for="ch" forName="Parent6" refType="h" fact="0.2095"/>
            </dgm:constrLst>
          </dgm:if>
          <dgm:else name="Name10">
            <dgm:alg type="composite">
              <dgm:param type="ar" val="1.91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ChildAccent1" refType="w" fact="0"/>
              <dgm:constr type="t" for="ch" forName="ChildAccent1" refType="h" fact="0.2168"/>
              <dgm:constr type="w" for="ch" forName="ChildAccent1" refType="w" fact="0.1432"/>
              <dgm:constr type="h" for="ch" forName="ChildAccent1" refType="h" fact="0.5221"/>
              <dgm:constr type="l" for="ch" forName="Child1" refType="w" fact="0.0182"/>
              <dgm:constr type="t" for="ch" forName="Child1" refType="h" fact="0.2168"/>
              <dgm:constr type="w" for="ch" forName="Child1" refType="w" fact="0.125"/>
              <dgm:constr type="h" for="ch" forName="Child1" refType="h" fact="0.5221"/>
              <dgm:constr type="l" for="ch" forName="Parent1" refType="w" fact="0"/>
              <dgm:constr type="t" for="ch" forName="Parent1" refType="h" fact="0.1298"/>
              <dgm:constr type="w" for="ch" forName="Parent1" refType="w" fact="0.1432"/>
              <dgm:constr type="h" for="ch" forName="Parent1" refType="h" fact="0.087"/>
              <dgm:constr type="l" for="ch" forName="ChildAccent2" refType="w" fact="0.1432"/>
              <dgm:constr type="t" for="ch" forName="ChildAccent2" refType="h" fact="0.2168"/>
              <dgm:constr type="w" for="ch" forName="ChildAccent2" refType="w" fact="0.1432"/>
              <dgm:constr type="h" for="ch" forName="ChildAccent2" refType="h" fact="0.5656"/>
              <dgm:constr type="l" for="ch" forName="Child2" refType="w" fact="0.1614"/>
              <dgm:constr type="t" for="ch" forName="Child2" refType="h" fact="0.2168"/>
              <dgm:constr type="w" for="ch" forName="Child2" refType="w" fact="0.125"/>
              <dgm:constr type="h" for="ch" forName="Child2" refType="h" fact="0.5656"/>
              <dgm:constr type="l" for="ch" forName="Parent2" refType="w" fact="0.1432"/>
              <dgm:constr type="t" for="ch" forName="Parent2" refType="h" fact="0.108"/>
              <dgm:constr type="w" for="ch" forName="Parent2" refType="w" fact="0.1432"/>
              <dgm:constr type="h" for="ch" forName="Parent2" refType="h" fact="0.1088"/>
              <dgm:constr type="l" for="ch" forName="ChildAccent3" refType="w" fact="0.2865"/>
              <dgm:constr type="t" for="ch" forName="ChildAccent3" refType="h" fact="0.2168"/>
              <dgm:constr type="w" for="ch" forName="ChildAccent3" refType="w" fact="0.1432"/>
              <dgm:constr type="h" for="ch" forName="ChildAccent3" refType="h" fact="0.6091"/>
              <dgm:constr type="l" for="ch" forName="Child3" refType="w" fact="0.3047"/>
              <dgm:constr type="t" for="ch" forName="Child3" refType="h" fact="0.2168"/>
              <dgm:constr type="w" for="ch" forName="Child3" refType="w" fact="0.125"/>
              <dgm:constr type="h" for="ch" forName="Child3" refType="h" fact="0.6091"/>
              <dgm:constr type="l" for="ch" forName="Parent3" refType="w" fact="0.2865"/>
              <dgm:constr type="t" for="ch" forName="Parent3" refType="h" fact="0.087"/>
              <dgm:constr type="w" for="ch" forName="Parent3" refType="w" fact="0.1432"/>
              <dgm:constr type="h" for="ch" forName="Parent3" refType="h" fact="0.1305"/>
              <dgm:constr type="l" for="ch" forName="ChildAccent4" refType="w" fact="0.4297"/>
              <dgm:constr type="t" for="ch" forName="ChildAccent4" refType="h" fact="0.2168"/>
              <dgm:constr type="w" for="ch" forName="ChildAccent4" refType="w" fact="0.1432"/>
              <dgm:constr type="h" for="ch" forName="ChildAccent4" refType="h" fact="0.6526"/>
              <dgm:constr type="l" for="ch" forName="Child4" refType="w" fact="0.4479"/>
              <dgm:constr type="t" for="ch" forName="Child4" refType="h" fact="0.2168"/>
              <dgm:constr type="w" for="ch" forName="Child4" refType="w" fact="0.125"/>
              <dgm:constr type="h" for="ch" forName="Child4" refType="h" fact="0.6526"/>
              <dgm:constr type="l" for="ch" forName="Parent4" refType="w" fact="0.4297"/>
              <dgm:constr type="t" for="ch" forName="Parent4" refType="h" fact="0.0645"/>
              <dgm:constr type="w" for="ch" forName="Parent4" refType="w" fact="0.1432"/>
              <dgm:constr type="h" for="ch" forName="Parent4" refType="h" fact="0.1523"/>
              <dgm:constr type="l" for="ch" forName="ChildAccent5" refType="w" fact="0.5726"/>
              <dgm:constr type="t" for="ch" forName="ChildAccent5" refType="h" fact="0.2168"/>
              <dgm:constr type="w" for="ch" forName="ChildAccent5" refType="w" fact="0.1432"/>
              <dgm:constr type="h" for="ch" forName="ChildAccent5" refType="h" fact="0.6962"/>
              <dgm:constr type="l" for="ch" forName="Child5" refType="w" fact="0.5908"/>
              <dgm:constr type="t" for="ch" forName="Child5" refType="h" fact="0.2168"/>
              <dgm:constr type="w" for="ch" forName="Child5" refType="w" fact="0.125"/>
              <dgm:constr type="h" for="ch" forName="Child5" refType="h" fact="0.6962"/>
              <dgm:constr type="l" for="ch" forName="Parent5" refType="w" fact="0.5726"/>
              <dgm:constr type="t" for="ch" forName="Parent5" refType="h" fact="0.0428"/>
              <dgm:constr type="w" for="ch" forName="Parent5" refType="w" fact="0.1432"/>
              <dgm:constr type="h" for="ch" forName="Parent5" refType="h" fact="0.174"/>
              <dgm:constr type="l" for="ch" forName="ChildAccent6" refType="w" fact="0.7147"/>
              <dgm:constr type="t" for="ch" forName="ChildAccent6" refType="h" fact="0.2168"/>
              <dgm:constr type="w" for="ch" forName="ChildAccent6" refType="w" fact="0.1432"/>
              <dgm:constr type="h" for="ch" forName="ChildAccent6" refType="h" fact="0.7397"/>
              <dgm:constr type="l" for="ch" forName="Child6" refType="w" fact="0.7329"/>
              <dgm:constr type="t" for="ch" forName="Child6" refType="h" fact="0.2168"/>
              <dgm:constr type="w" for="ch" forName="Child6" refType="w" fact="0.125"/>
              <dgm:constr type="h" for="ch" forName="Child6" refType="h" fact="0.7397"/>
              <dgm:constr type="l" for="ch" forName="Parent6" refType="w" fact="0.716"/>
              <dgm:constr type="t" for="ch" forName="Parent6" refType="h" fact="0.0217"/>
              <dgm:constr type="w" for="ch" forName="Parent6" refType="w" fact="0.1424"/>
              <dgm:constr type="h" for="ch" forName="Parent6" refType="h" fact="0.1958"/>
              <dgm:constr type="l" for="ch" forName="ChildAccent7" refType="w" fact="0.8568"/>
              <dgm:constr type="t" for="ch" forName="ChildAccent7" refType="h" fact="0.2168"/>
              <dgm:constr type="w" for="ch" forName="ChildAccent7" refType="w" fact="0.1432"/>
              <dgm:constr type="h" for="ch" forName="ChildAccent7" refType="h" fact="0.7832"/>
              <dgm:constr type="l" for="ch" forName="Child7" refType="w" fact="0.875"/>
              <dgm:constr type="t" for="ch" forName="Child7" refType="h" fact="0.2168"/>
              <dgm:constr type="w" for="ch" forName="Child7" refType="w" fact="0.125"/>
              <dgm:constr type="h" for="ch" forName="Child7" refType="h" fact="0.7832"/>
              <dgm:constr type="l" for="ch" forName="Parent7" refType="w" fact="0.8577"/>
              <dgm:constr type="t" for="ch" forName="Parent7" refType="h" fact="0"/>
              <dgm:constr type="w" for="ch" forName="Parent7" refType="w" fact="0.1423"/>
              <dgm:constr type="h" for="ch" forName="Parent7" refType="h" fact="0.2175"/>
            </dgm:constrLst>
          </dgm:else>
        </dgm:choose>
      </dgm:if>
      <dgm:else name="Name11">
        <dgm:choose name="Name12">
          <dgm:if name="Name13" axis="ch" ptType="node" func="cnt" op="equ" val="1">
            <dgm:alg type="composite">
              <dgm:param type="ar" val="0.45"/>
            </dgm:alg>
            <dgm:constrLst>
              <dgm:constr type="primFontSz" for="des" forName="Child1" val="65"/>
              <dgm:constr type="primFontSz" for="des" forName="Parent1" val="65"/>
              <dgm:constr type="primFontSz" for="des" forName="Child1" refType="primFontSz" refFor="des" refForName="Parent1" op="lte"/>
              <dgm:constr type="l" for="ch" forName="ChildAccent1" refType="w" fact="0"/>
              <dgm:constr type="t" for="ch" forName="ChildAccent1" refType="h" fact="0.1429"/>
              <dgm:constr type="w" for="ch" forName="ChildAccent1" refType="w"/>
              <dgm:constr type="h" for="ch" forName="ChildAccent1" refType="h" fact="0.8571"/>
              <dgm:constr type="l" for="ch" forName="Child1" refType="w" fact="0"/>
              <dgm:constr type="t" for="ch" forName="Child1" refType="h" fact="0.1429"/>
              <dgm:constr type="w" for="ch" forName="Child1" refType="w" fact="0.873"/>
              <dgm:constr type="h" for="ch" forName="Child1" refType="h" fact="0.8571"/>
              <dgm:constr type="l" for="ch" forName="Parent1" refType="w" fact="0"/>
              <dgm:constr type="t" for="ch" forName="Parent1" refType="h" fact="0"/>
              <dgm:constr type="w" for="ch" forName="Parent1" refType="w"/>
              <dgm:constr type="h" for="ch" forName="Parent1" refType="h" fact="0.1429"/>
            </dgm:constrLst>
          </dgm:if>
          <dgm:if name="Name14" axis="ch" ptType="node" func="cnt" op="equ" val="2">
            <dgm:alg type="composite">
              <dgm:param type="ar" val="0.812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Child2" refType="w" fact="0"/>
              <dgm:constr type="t" for="ch" forName="Child2" refType="h" fact="0.1613"/>
              <dgm:constr type="w" for="ch" forName="Child2" refType="w" fact="0.4365"/>
              <dgm:constr type="h" for="ch" forName="Child2" refType="h" fact="0.8387"/>
              <dgm:constr type="l" for="ch" forName="Child1" refType="w" fact="0.5"/>
              <dgm:constr type="t" for="ch" forName="Child1" refType="h" fact="0.1613"/>
              <dgm:constr type="w" for="ch" forName="Child1" refType="w" fact="0.4365"/>
              <dgm:constr type="h" for="ch" forName="Child1" refType="h" fact="0.7742"/>
              <dgm:constr type="l" for="ch" forName="ChildAccent1" refType="w" fact="0.5"/>
              <dgm:constr type="t" for="ch" forName="ChildAccent1" refType="h" fact="0.1613"/>
              <dgm:constr type="w" for="ch" forName="ChildAccent1" refType="w" fact="0.5"/>
              <dgm:constr type="h" for="ch" forName="ChildAccent1" refType="h" fact="0.7742"/>
              <dgm:constr type="l" for="ch" forName="Parent1" refType="w" fact="0.5"/>
              <dgm:constr type="t" for="ch" forName="Parent1" refType="h" fact="0.0323"/>
              <dgm:constr type="w" for="ch" forName="Parent1" refType="w" fact="0.5"/>
              <dgm:constr type="h" for="ch" forName="Parent1" refType="h" fact="0.129"/>
              <dgm:constr type="l" for="ch" forName="ChildAccent2" refType="w" fact="0"/>
              <dgm:constr type="t" for="ch" forName="ChildAccent2" refType="h" fact="0.1613"/>
              <dgm:constr type="w" for="ch" forName="ChildAccent2" refType="w" fact="0.5"/>
              <dgm:constr type="h" for="ch" forName="ChildAccent2" refType="h" fact="0.8387"/>
              <dgm:constr type="l" for="ch" forName="Parent2" refType="w" fact="0"/>
              <dgm:constr type="t" for="ch" forName="Parent2" refType="h" fact="0"/>
              <dgm:constr type="w" for="ch" forName="Parent2" refType="w" fact="0.5"/>
              <dgm:constr type="h" for="ch" forName="Parent2" refType="h" fact="0.1613"/>
            </dgm:constrLst>
          </dgm:if>
          <dgm:if name="Name15" axis="ch" ptType="node" func="cnt" op="equ" val="3">
            <dgm:alg type="composite">
              <dgm:param type="ar" val="1.112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Child3" refType="w" fact="0"/>
              <dgm:constr type="t" for="ch" forName="Child3" refType="h" fact="0.1757"/>
              <dgm:constr type="w" for="ch" forName="Child3" refType="w" fact="0.291"/>
              <dgm:constr type="h" for="ch" forName="Child3" refType="h" fact="0.8243"/>
              <dgm:constr type="l" for="ch" forName="Child2" refType="w" fact="0.3333"/>
              <dgm:constr type="t" for="ch" forName="Child2" refType="h" fact="0.1757"/>
              <dgm:constr type="w" for="ch" forName="Child2" refType="w" fact="0.291"/>
              <dgm:constr type="h" for="ch" forName="Child2" refType="h" fact="0.7655"/>
              <dgm:constr type="l" for="ch" forName="Child1" refType="w" fact="0.6667"/>
              <dgm:constr type="t" for="ch" forName="Child1" refType="h" fact="0.1757"/>
              <dgm:constr type="w" for="ch" forName="Child1" refType="w" fact="0.291"/>
              <dgm:constr type="h" for="ch" forName="Child1" refType="h" fact="0.7066"/>
              <dgm:constr type="l" for="ch" forName="ChildAccent1" refType="w" fact="0.6667"/>
              <dgm:constr type="t" for="ch" forName="ChildAccent1" refType="h" fact="0.1757"/>
              <dgm:constr type="w" for="ch" forName="ChildAccent1" refType="w" fact="0.3333"/>
              <dgm:constr type="h" for="ch" forName="ChildAccent1" refType="h" fact="0.7066"/>
              <dgm:constr type="l" for="ch" forName="Parent1" refType="w" fact="0.6667"/>
              <dgm:constr type="t" for="ch" forName="Parent1" refType="h" fact="0.0579"/>
              <dgm:constr type="w" for="ch" forName="Parent1" refType="w" fact="0.3333"/>
              <dgm:constr type="h" for="ch" forName="Parent1" refType="h" fact="0.1178"/>
              <dgm:constr type="l" for="ch" forName="ChildAccent2" refType="w" fact="0.3333"/>
              <dgm:constr type="t" for="ch" forName="ChildAccent2" refType="h" fact="0.1757"/>
              <dgm:constr type="w" for="ch" forName="ChildAccent2" refType="w" fact="0.3333"/>
              <dgm:constr type="h" for="ch" forName="ChildAccent2" refType="h" fact="0.7655"/>
              <dgm:constr type="l" for="ch" forName="Parent2" refType="w" fact="0.3333"/>
              <dgm:constr type="t" for="ch" forName="Parent2" refType="h" fact="0.0285"/>
              <dgm:constr type="w" for="ch" forName="Parent2" refType="w" fact="0.3333"/>
              <dgm:constr type="h" for="ch" forName="Parent2" refType="h" fact="0.1472"/>
              <dgm:constr type="l" for="ch" forName="ChildAccent3" refType="w" fact="0"/>
              <dgm:constr type="t" for="ch" forName="ChildAccent3" refType="h" fact="0.1757"/>
              <dgm:constr type="w" for="ch" forName="ChildAccent3" refType="w" fact="0.3333"/>
              <dgm:constr type="h" for="ch" forName="ChildAccent3" refType="h" fact="0.8243"/>
              <dgm:constr type="l" for="ch" forName="Parent3" refType="w" fact="0"/>
              <dgm:constr type="t" for="ch" forName="Parent3" refType="h" fact="0"/>
              <dgm:constr type="w" for="ch" forName="Parent3" refType="w" fact="0.3333"/>
              <dgm:constr type="h" for="ch" forName="Parent3" refType="h" fact="0.176"/>
            </dgm:constrLst>
          </dgm:if>
          <dgm:if name="Name16" axis="ch" ptType="node" func="cnt" op="equ" val="4">
            <dgm:alg type="composite">
              <dgm:param type="ar" val="1.3622"/>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Child4" refType="w" fact="0"/>
              <dgm:constr type="t" for="ch" forName="Child4" refType="h" fact="0.1892"/>
              <dgm:constr type="w" for="ch" forName="Child4" refType="w" fact="0.2183"/>
              <dgm:constr type="h" for="ch" forName="Child4" refType="h" fact="0.8108"/>
              <dgm:constr type="l" for="ch" forName="Child3" refType="w" fact="0.25"/>
              <dgm:constr type="t" for="ch" forName="Child3" refType="h" fact="0.1892"/>
              <dgm:constr type="w" for="ch" forName="Child3" refType="w" fact="0.2183"/>
              <dgm:constr type="h" for="ch" forName="Child3" refType="h" fact="0.7568"/>
              <dgm:constr type="l" for="ch" forName="Child2" refType="w" fact="0.5"/>
              <dgm:constr type="t" for="ch" forName="Child2" refType="h" fact="0.1892"/>
              <dgm:constr type="w" for="ch" forName="Child2" refType="w" fact="0.2183"/>
              <dgm:constr type="h" for="ch" forName="Child2" refType="h" fact="0.7027"/>
              <dgm:constr type="l" for="ch" forName="Child1" refType="w" fact="0.75"/>
              <dgm:constr type="t" for="ch" forName="Child1" refType="h" fact="0.1892"/>
              <dgm:constr type="w" for="ch" forName="Child1" refType="w" fact="0.2183"/>
              <dgm:constr type="h" for="ch" forName="Child1" refType="h" fact="0.6486"/>
              <dgm:constr type="l" for="ch" forName="ChildAccent1" refType="w" fact="0.75"/>
              <dgm:constr type="t" for="ch" forName="ChildAccent1" refType="h" fact="0.1892"/>
              <dgm:constr type="w" for="ch" forName="ChildAccent1" refType="w" fact="0.25"/>
              <dgm:constr type="h" for="ch" forName="ChildAccent1" refType="h" fact="0.6486"/>
              <dgm:constr type="l" for="ch" forName="Parent1" refType="w" fact="0.75"/>
              <dgm:constr type="t" for="ch" forName="Parent1" refType="h" fact="0.0811"/>
              <dgm:constr type="w" for="ch" forName="Parent1" refType="w" fact="0.25"/>
              <dgm:constr type="h" for="ch" forName="Parent1" refType="h" fact="0.1081"/>
              <dgm:constr type="l" for="ch" forName="ChildAccent2" refType="w" fact="0.5"/>
              <dgm:constr type="t" for="ch" forName="ChildAccent2" refType="h" fact="0.1892"/>
              <dgm:constr type="w" for="ch" forName="ChildAccent2" refType="w" fact="0.25"/>
              <dgm:constr type="h" for="ch" forName="ChildAccent2" refType="h" fact="0.7027"/>
              <dgm:constr type="l" for="ch" forName="Parent2" refType="w" fact="0.5"/>
              <dgm:constr type="t" for="ch" forName="Parent2" refType="h" fact="0.0541"/>
              <dgm:constr type="w" for="ch" forName="Parent2" refType="w" fact="0.25"/>
              <dgm:constr type="h" for="ch" forName="Parent2" refType="h" fact="0.1351"/>
              <dgm:constr type="l" for="ch" forName="ChildAccent3" refType="w" fact="0.25"/>
              <dgm:constr type="t" for="ch" forName="ChildAccent3" refType="h" fact="0.1892"/>
              <dgm:constr type="w" for="ch" forName="ChildAccent3" refType="w" fact="0.25"/>
              <dgm:constr type="h" for="ch" forName="ChildAccent3" refType="h" fact="0.7568"/>
              <dgm:constr type="l" for="ch" forName="Parent3" refType="w" fact="0.25"/>
              <dgm:constr type="t" for="ch" forName="Parent3" refType="h" fact="0.0279"/>
              <dgm:constr type="w" for="ch" forName="Parent3" refType="w" fact="0.25"/>
              <dgm:constr type="h" for="ch" forName="Parent3" refType="h" fact="0.161"/>
              <dgm:constr type="l" for="ch" forName="ChildAccent4" refType="w" fact="0"/>
              <dgm:constr type="t" for="ch" forName="ChildAccent4" refType="h" fact="0.1892"/>
              <dgm:constr type="w" for="ch" forName="ChildAccent4" refType="w" fact="0.25"/>
              <dgm:constr type="h" for="ch" forName="ChildAccent4" refType="h" fact="0.8108"/>
              <dgm:constr type="l" for="ch" forName="Parent4" refType="w" fact="0"/>
              <dgm:constr type="t" for="ch" forName="Parent4" refType="h" fact="0"/>
              <dgm:constr type="w" for="ch" forName="Parent4" refType="w" fact="0.25"/>
              <dgm:constr type="h" for="ch" forName="Parent4" refType="h" fact="0.1892"/>
            </dgm:constrLst>
          </dgm:if>
          <dgm:if name="Name17" axis="ch" ptType="node" func="cnt" op="equ" val="5">
            <dgm:alg type="composite">
              <dgm:param type="ar" val="1.5742"/>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Child5" refType="w" fact="0"/>
              <dgm:constr type="t" for="ch" forName="Child5" refType="h" fact="0.2"/>
              <dgm:constr type="w" for="ch" forName="Child5" refType="w" fact="0.1747"/>
              <dgm:constr type="h" for="ch" forName="Child5" refType="h" fact="0.8"/>
              <dgm:constr type="l" for="ch" forName="Child4" refType="w" fact="0.2001"/>
              <dgm:constr type="t" for="ch" forName="Child4" refType="h" fact="0.2"/>
              <dgm:constr type="w" for="ch" forName="Child4" refType="w" fact="0.1747"/>
              <dgm:constr type="h" for="ch" forName="Child4" refType="h" fact="0.75"/>
              <dgm:constr type="l" for="ch" forName="Child3" refType="w" fact="0.4002"/>
              <dgm:constr type="t" for="ch" forName="Child3" refType="h" fact="0.2"/>
              <dgm:constr type="w" for="ch" forName="Child3" refType="w" fact="0.1747"/>
              <dgm:constr type="h" for="ch" forName="Child3" refType="h" fact="0.7"/>
              <dgm:constr type="l" for="ch" forName="Child2" refType="w" fact="0.6003"/>
              <dgm:constr type="t" for="ch" forName="Child2" refType="h" fact="0.2"/>
              <dgm:constr type="w" for="ch" forName="Child2" refType="w" fact="0.1747"/>
              <dgm:constr type="h" for="ch" forName="Child2" refType="h" fact="0.65"/>
              <dgm:constr type="l" for="ch" forName="Child1" refType="w" fact="0.7999"/>
              <dgm:constr type="t" for="ch" forName="Child1" refType="h" fact="0.2"/>
              <dgm:constr type="w" for="ch" forName="Child1" refType="w" fact="0.1747"/>
              <dgm:constr type="h" for="ch" forName="Child1" refType="h" fact="0.6"/>
              <dgm:constr type="l" for="ch" forName="ChildAccent1" refType="w" fact="0.7999"/>
              <dgm:constr type="t" for="ch" forName="ChildAccent1" refType="h" fact="0.2"/>
              <dgm:constr type="w" for="ch" forName="ChildAccent1" refType="w" fact="0.2001"/>
              <dgm:constr type="h" for="ch" forName="ChildAccent1" refType="h" fact="0.6"/>
              <dgm:constr type="l" for="ch" forName="Parent1" refType="w" fact="0.7999"/>
              <dgm:constr type="t" for="ch" forName="Parent1" refType="h" fact="0.1"/>
              <dgm:constr type="w" for="ch" forName="Parent1" refType="w" fact="0.2001"/>
              <dgm:constr type="h" for="ch" forName="Parent1" refType="h" fact="0.1"/>
              <dgm:constr type="l" for="ch" forName="ChildAccent2" refType="w" fact="0.6003"/>
              <dgm:constr type="t" for="ch" forName="ChildAccent2" refType="h" fact="0.2"/>
              <dgm:constr type="w" for="ch" forName="ChildAccent2" refType="w" fact="0.2001"/>
              <dgm:constr type="h" for="ch" forName="ChildAccent2" refType="h" fact="0.65"/>
              <dgm:constr type="l" for="ch" forName="Parent2" refType="w" fact="0.6003"/>
              <dgm:constr type="t" for="ch" forName="Parent2" refType="h" fact="0.075"/>
              <dgm:constr type="w" for="ch" forName="Parent2" refType="w" fact="0.2001"/>
              <dgm:constr type="h" for="ch" forName="Parent2" refType="h" fact="0.125"/>
              <dgm:constr type="l" for="ch" forName="ChildAccent3" refType="w" fact="0.4002"/>
              <dgm:constr type="t" for="ch" forName="ChildAccent3" refType="h" fact="0.2"/>
              <dgm:constr type="w" for="ch" forName="ChildAccent3" refType="w" fact="0.2001"/>
              <dgm:constr type="h" for="ch" forName="ChildAccent3" refType="h" fact="0.7"/>
              <dgm:constr type="l" for="ch" forName="Parent3" refType="w" fact="0.4002"/>
              <dgm:constr type="t" for="ch" forName="Parent3" refType="h" fact="0.0508"/>
              <dgm:constr type="w" for="ch" forName="Parent3" refType="w" fact="0.2001"/>
              <dgm:constr type="h" for="ch" forName="Parent3" refType="h" fact="0.15"/>
              <dgm:constr type="l" for="ch" forName="ChildAccent4" refType="w" fact="0.2001"/>
              <dgm:constr type="t" for="ch" forName="ChildAccent4" refType="h" fact="0.2"/>
              <dgm:constr type="w" for="ch" forName="ChildAccent4" refType="w" fact="0.2001"/>
              <dgm:constr type="h" for="ch" forName="ChildAccent4" refType="h" fact="0.75"/>
              <dgm:constr type="l" for="ch" forName="Parent4" refType="w" fact="0.2001"/>
              <dgm:constr type="t" for="ch" forName="Parent4" refType="h" fact="0.025"/>
              <dgm:constr type="w" for="ch" forName="Parent4" refType="w" fact="0.2001"/>
              <dgm:constr type="h" for="ch" forName="Parent4" refType="h" fact="0.175"/>
              <dgm:constr type="l" for="ch" forName="ChildAccent5" refType="w" fact="0"/>
              <dgm:constr type="t" for="ch" forName="ChildAccent5" refType="h" fact="0.2"/>
              <dgm:constr type="w" for="ch" forName="ChildAccent5" refType="w" fact="0.2001"/>
              <dgm:constr type="h" for="ch" forName="ChildAccent5" refType="h" fact="0.8"/>
              <dgm:constr type="l" for="ch" forName="Parent5" refType="w" fact="0"/>
              <dgm:constr type="t" for="ch" forName="Parent5" refType="h" fact="0"/>
              <dgm:constr type="w" for="ch" forName="Parent5" refType="w" fact="0.2001"/>
              <dgm:constr type="h" for="ch" forName="Parent5" refType="h" fact="0.2"/>
            </dgm:constrLst>
          </dgm:if>
          <dgm:if name="Name18" axis="ch" ptType="node" func="cnt" op="equ" val="6">
            <dgm:alg type="composite">
              <dgm:param type="ar" val="1.756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Child6" refType="w" fact="0"/>
              <dgm:constr type="t" for="ch" forName="Child6" refType="h" fact="0.2087"/>
              <dgm:constr type="w" for="ch" forName="Child6" refType="w" fact="0.1458"/>
              <dgm:constr type="h" for="ch" forName="Child6" refType="h" fact="0.7913"/>
              <dgm:constr type="l" for="ch" forName="Child5" refType="w" fact="0.167"/>
              <dgm:constr type="t" for="ch" forName="Child5" refType="h" fact="0.2087"/>
              <dgm:constr type="w" for="ch" forName="Child5" refType="w" fact="0.1458"/>
              <dgm:constr type="h" for="ch" forName="Child5" refType="h" fact="0.7448"/>
              <dgm:constr type="l" for="ch" forName="Child4" refType="w" fact="0.3339"/>
              <dgm:constr type="t" for="ch" forName="Child4" refType="h" fact="0.2087"/>
              <dgm:constr type="w" for="ch" forName="Child4" refType="w" fact="0.1458"/>
              <dgm:constr type="h" for="ch" forName="Child4" refType="h" fact="0.6982"/>
              <dgm:constr type="l" for="ch" forName="Child3" refType="w" fact="0.5009"/>
              <dgm:constr type="t" for="ch" forName="Child3" refType="h" fact="0.2087"/>
              <dgm:constr type="w" for="ch" forName="Child3" refType="w" fact="0.1458"/>
              <dgm:constr type="h" for="ch" forName="Child3" refType="h" fact="0.6517"/>
              <dgm:constr type="l" for="ch" forName="Child2" refType="w" fact="0.6674"/>
              <dgm:constr type="t" for="ch" forName="Child2" refType="h" fact="0.2087"/>
              <dgm:constr type="w" for="ch" forName="Child2" refType="w" fact="0.1458"/>
              <dgm:constr type="h" for="ch" forName="Child2" refType="h" fact="0.6051"/>
              <dgm:constr type="l" for="ch" forName="Child1" refType="w" fact="0.833"/>
              <dgm:constr type="t" for="ch" forName="Child1" refType="h" fact="0.2087"/>
              <dgm:constr type="w" for="ch" forName="Child1" refType="w" fact="0.1458"/>
              <dgm:constr type="h" for="ch" forName="Child1" refType="h" fact="0.5586"/>
              <dgm:constr type="l" for="ch" forName="ChildAccent1" refType="w" fact="0.833"/>
              <dgm:constr type="t" for="ch" forName="ChildAccent1" refType="h" fact="0.2087"/>
              <dgm:constr type="w" for="ch" forName="ChildAccent1" refType="w" fact="0.167"/>
              <dgm:constr type="h" for="ch" forName="ChildAccent1" refType="h" fact="0.5586"/>
              <dgm:constr type="l" for="ch" forName="Parent1" refType="w" fact="0.833"/>
              <dgm:constr type="t" for="ch" forName="Parent1" refType="h" fact="0.1156"/>
              <dgm:constr type="w" for="ch" forName="Parent1" refType="w" fact="0.167"/>
              <dgm:constr type="h" for="ch" forName="Parent1" refType="h" fact="0.0931"/>
              <dgm:constr type="l" for="ch" forName="ChildAccent2" refType="w" fact="0.6674"/>
              <dgm:constr type="t" for="ch" forName="ChildAccent2" refType="h" fact="0.2087"/>
              <dgm:constr type="w" for="ch" forName="ChildAccent2" refType="w" fact="0.167"/>
              <dgm:constr type="h" for="ch" forName="ChildAccent2" refType="h" fact="0.6051"/>
              <dgm:constr type="l" for="ch" forName="Parent2" refType="w" fact="0.6674"/>
              <dgm:constr type="t" for="ch" forName="Parent2" refType="h" fact="0.0923"/>
              <dgm:constr type="w" for="ch" forName="Parent2" refType="w" fact="0.165"/>
              <dgm:constr type="h" for="ch" forName="Parent2" refType="h" fact="0.1164"/>
              <dgm:constr type="l" for="ch" forName="ChildAccent3" refType="w" fact="0.5009"/>
              <dgm:constr type="t" for="ch" forName="ChildAccent3" refType="h" fact="0.2087"/>
              <dgm:constr type="w" for="ch" forName="ChildAccent3" refType="w" fact="0.167"/>
              <dgm:constr type="h" for="ch" forName="ChildAccent3" refType="h" fact="0.6517"/>
              <dgm:constr type="l" for="ch" forName="Parent3" refType="w" fact="0.5009"/>
              <dgm:constr type="t" for="ch" forName="Parent3" refType="h" fact="0.0698"/>
              <dgm:constr type="w" for="ch" forName="Parent3" refType="w" fact="0.166"/>
              <dgm:constr type="h" for="ch" forName="Parent3" refType="h" fact="0.1396"/>
              <dgm:constr type="l" for="ch" forName="ChildAccent4" refType="w" fact="0.3339"/>
              <dgm:constr type="t" for="ch" forName="ChildAccent4" refType="h" fact="0.2087"/>
              <dgm:constr type="w" for="ch" forName="ChildAccent4" refType="w" fact="0.167"/>
              <dgm:constr type="h" for="ch" forName="ChildAccent4" refType="h" fact="0.6982"/>
              <dgm:constr type="l" for="ch" forName="Parent4" refType="w" fact="0.3339"/>
              <dgm:constr type="t" for="ch" forName="Parent4" refType="h" fact="0.0458"/>
              <dgm:constr type="w" for="ch" forName="Parent4" refType="w" fact="0.167"/>
              <dgm:constr type="h" for="ch" forName="Parent4" refType="h" fact="0.1629"/>
              <dgm:constr type="l" for="ch" forName="ChildAccent5" refType="w" fact="0.167"/>
              <dgm:constr type="t" for="ch" forName="ChildAccent5" refType="h" fact="0.2087"/>
              <dgm:constr type="w" for="ch" forName="ChildAccent5" refType="w" fact="0.167"/>
              <dgm:constr type="h" for="ch" forName="ChildAccent5" refType="h" fact="0.7448"/>
              <dgm:constr type="l" for="ch" forName="Parent5" refType="w" fact="0.167"/>
              <dgm:constr type="t" for="ch" forName="Parent5" refType="h" fact="0.0225"/>
              <dgm:constr type="w" for="ch" forName="Parent5" refType="w" fact="0.167"/>
              <dgm:constr type="h" for="ch" forName="Parent5" refType="h" fact="0.1862"/>
              <dgm:constr type="l" for="ch" forName="ChildAccent6" refType="w" fact="0"/>
              <dgm:constr type="t" for="ch" forName="ChildAccent6" refType="h" fact="0.2087"/>
              <dgm:constr type="w" for="ch" forName="ChildAccent6" refType="w" fact="0.167"/>
              <dgm:constr type="h" for="ch" forName="ChildAccent6" refType="h" fact="0.7913"/>
              <dgm:constr type="l" for="ch" forName="Parent6" refType="w" fact="0"/>
              <dgm:constr type="t" for="ch" forName="Parent6" refType="h" fact="0"/>
              <dgm:constr type="w" for="ch" forName="Parent6" refType="w" fact="0.167"/>
              <dgm:constr type="h" for="ch" forName="Parent6" refType="h" fact="0.2095"/>
            </dgm:constrLst>
          </dgm:if>
          <dgm:else name="Name19">
            <dgm:alg type="composite">
              <dgm:param type="ar" val="1.91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Child7" refType="w" fact="0"/>
              <dgm:constr type="t" for="ch" forName="Child7" refType="h" fact="0.2168"/>
              <dgm:constr type="w" for="ch" forName="Child7" refType="w" fact="0.125"/>
              <dgm:constr type="h" for="ch" forName="Child7" refType="h" fact="0.7832"/>
              <dgm:constr type="l" for="ch" forName="Child6" refType="w" fact="0.1432"/>
              <dgm:constr type="t" for="ch" forName="Child6" refType="h" fact="0.2168"/>
              <dgm:constr type="w" for="ch" forName="Child6" refType="w" fact="0.125"/>
              <dgm:constr type="h" for="ch" forName="Child6" refType="h" fact="0.7397"/>
              <dgm:constr type="l" for="ch" forName="Child5" refType="w" fact="0.2865"/>
              <dgm:constr type="t" for="ch" forName="Child5" refType="h" fact="0.2168"/>
              <dgm:constr type="w" for="ch" forName="Child5" refType="w" fact="0.125"/>
              <dgm:constr type="h" for="ch" forName="Child5" refType="h" fact="0.6962"/>
              <dgm:constr type="l" for="ch" forName="Child4" refType="w" fact="0.4297"/>
              <dgm:constr type="t" for="ch" forName="Child4" refType="h" fact="0.2168"/>
              <dgm:constr type="w" for="ch" forName="Child4" refType="w" fact="0.125"/>
              <dgm:constr type="h" for="ch" forName="Child4" refType="h" fact="0.6526"/>
              <dgm:constr type="l" for="ch" forName="Child3" refType="w" fact="0.5726"/>
              <dgm:constr type="t" for="ch" forName="Child3" refType="h" fact="0.2168"/>
              <dgm:constr type="w" for="ch" forName="Child3" refType="w" fact="0.125"/>
              <dgm:constr type="h" for="ch" forName="Child3" refType="h" fact="0.6091"/>
              <dgm:constr type="l" for="ch" forName="Child2" refType="w" fact="0.7147"/>
              <dgm:constr type="t" for="ch" forName="Child2" refType="h" fact="0.2168"/>
              <dgm:constr type="w" for="ch" forName="Child2" refType="w" fact="0.125"/>
              <dgm:constr type="h" for="ch" forName="Child2" refType="h" fact="0.5656"/>
              <dgm:constr type="l" for="ch" forName="Child1" refType="w" fact="0.8568"/>
              <dgm:constr type="t" for="ch" forName="Child1" refType="h" fact="0.2168"/>
              <dgm:constr type="w" for="ch" forName="Child1" refType="w" fact="0.125"/>
              <dgm:constr type="h" for="ch" forName="Child1" refType="h" fact="0.5221"/>
              <dgm:constr type="l" for="ch" forName="ChildAccent1" refType="w" fact="0.8568"/>
              <dgm:constr type="t" for="ch" forName="ChildAccent1" refType="h" fact="0.2168"/>
              <dgm:constr type="w" for="ch" forName="ChildAccent1" refType="w" fact="0.1432"/>
              <dgm:constr type="h" for="ch" forName="ChildAccent1" refType="h" fact="0.5221"/>
              <dgm:constr type="l" for="ch" forName="Parent1" refType="w" fact="0.8568"/>
              <dgm:constr type="t" for="ch" forName="Parent1" refType="h" fact="0.1298"/>
              <dgm:constr type="w" for="ch" forName="Parent1" refType="w" fact="0.1432"/>
              <dgm:constr type="h" for="ch" forName="Parent1" refType="h" fact="0.087"/>
              <dgm:constr type="l" for="ch" forName="ChildAccent2" refType="w" fact="0.7147"/>
              <dgm:constr type="t" for="ch" forName="ChildAccent2" refType="h" fact="0.2168"/>
              <dgm:constr type="w" for="ch" forName="ChildAccent2" refType="w" fact="0.1432"/>
              <dgm:constr type="h" for="ch" forName="ChildAccent2" refType="h" fact="0.5656"/>
              <dgm:constr type="l" for="ch" forName="Parent2" refType="w" fact="0.7147"/>
              <dgm:constr type="t" for="ch" forName="Parent2" refType="h" fact="0.108"/>
              <dgm:constr type="w" for="ch" forName="Parent2" refType="w" fact="0.1425"/>
              <dgm:constr type="h" for="ch" forName="Parent2" refType="h" fact="0.1088"/>
              <dgm:constr type="l" for="ch" forName="ChildAccent3" refType="w" fact="0.5726"/>
              <dgm:constr type="t" for="ch" forName="ChildAccent3" refType="h" fact="0.2168"/>
              <dgm:constr type="w" for="ch" forName="ChildAccent3" refType="w" fact="0.1432"/>
              <dgm:constr type="h" for="ch" forName="ChildAccent3" refType="h" fact="0.6091"/>
              <dgm:constr type="l" for="ch" forName="Parent3" refType="w" fact="0.5726"/>
              <dgm:constr type="t" for="ch" forName="Parent3" refType="h" fact="0.087"/>
              <dgm:constr type="w" for="ch" forName="Parent3" refType="w" fact="0.142"/>
              <dgm:constr type="h" for="ch" forName="Parent3" refType="h" fact="0.1305"/>
              <dgm:constr type="l" for="ch" forName="ChildAccent4" refType="w" fact="0.4297"/>
              <dgm:constr type="t" for="ch" forName="ChildAccent4" refType="h" fact="0.2168"/>
              <dgm:constr type="w" for="ch" forName="ChildAccent4" refType="w" fact="0.1432"/>
              <dgm:constr type="h" for="ch" forName="ChildAccent4" refType="h" fact="0.6526"/>
              <dgm:constr type="l" for="ch" forName="Parent4" refType="w" fact="0.4297"/>
              <dgm:constr type="t" for="ch" forName="Parent4" refType="h" fact="0.0645"/>
              <dgm:constr type="w" for="ch" forName="Parent4" refType="w" fact="0.1432"/>
              <dgm:constr type="h" for="ch" forName="Parent4" refType="h" fact="0.1523"/>
              <dgm:constr type="l" for="ch" forName="ChildAccent5" refType="w" fact="0.2865"/>
              <dgm:constr type="t" for="ch" forName="ChildAccent5" refType="h" fact="0.2168"/>
              <dgm:constr type="w" for="ch" forName="ChildAccent5" refType="w" fact="0.1432"/>
              <dgm:constr type="h" for="ch" forName="ChildAccent5" refType="h" fact="0.6962"/>
              <dgm:constr type="l" for="ch" forName="Parent5" refType="w" fact="0.2865"/>
              <dgm:constr type="t" for="ch" forName="Parent5" refType="h" fact="0.0428"/>
              <dgm:constr type="w" for="ch" forName="Parent5" refType="w" fact="0.1432"/>
              <dgm:constr type="h" for="ch" forName="Parent5" refType="h" fact="0.174"/>
              <dgm:constr type="l" for="ch" forName="ChildAccent6" refType="w" fact="0.1432"/>
              <dgm:constr type="t" for="ch" forName="ChildAccent6" refType="h" fact="0.2168"/>
              <dgm:constr type="w" for="ch" forName="ChildAccent6" refType="w" fact="0.1432"/>
              <dgm:constr type="h" for="ch" forName="ChildAccent6" refType="h" fact="0.7397"/>
              <dgm:constr type="l" for="ch" forName="Parent6" refType="w" fact="0.1432"/>
              <dgm:constr type="t" for="ch" forName="Parent6" refType="h" fact="0.0217"/>
              <dgm:constr type="w" for="ch" forName="Parent6" refType="w" fact="0.1432"/>
              <dgm:constr type="h" for="ch" forName="Parent6" refType="h" fact="0.1958"/>
              <dgm:constr type="l" for="ch" forName="ChildAccent7" refType="w" fact="0"/>
              <dgm:constr type="t" for="ch" forName="ChildAccent7" refType="h" fact="0.2168"/>
              <dgm:constr type="w" for="ch" forName="ChildAccent7" refType="w" fact="0.1432"/>
              <dgm:constr type="h" for="ch" forName="ChildAccent7" refType="h" fact="0.7832"/>
              <dgm:constr type="l" for="ch" forName="Parent7" refType="w" fact="0"/>
              <dgm:constr type="t" for="ch" forName="Parent7" refType="h" fact="0"/>
              <dgm:constr type="w" for="ch" forName="Parent7" refType="w" fact="0.1432"/>
              <dgm:constr type="h" for="ch" forName="Parent7" refType="h" fact="0.2175"/>
            </dgm:constrLst>
          </dgm:else>
        </dgm:choose>
      </dgm:else>
    </dgm:choose>
    <dgm:forEach name="wrapper" axis="self" ptType="parTrans">
      <dgm:forEach name="accentRepeat" axis="self">
        <dgm:layoutNode name="ChildAccent" styleLbl="alignImgPlace1">
          <dgm:alg type="sp"/>
          <dgm:choose name="Name20">
            <dgm:if name="Name21" axis="followSib" ptType="node" func="cnt" op="equ" val="0">
              <dgm:shape xmlns:r="http://schemas.openxmlformats.org/officeDocument/2006/relationships" type="wedgeRectCallout" r:blip="">
                <dgm:adjLst>
                  <dgm:adj idx="1" val="0"/>
                  <dgm:adj idx="2" val="0"/>
                </dgm:adjLst>
              </dgm:shape>
            </dgm:if>
            <dgm:else name="Name22">
              <dgm:choose name="Name23">
                <dgm:if name="Name24" axis="precedSib" ptType="node" func="cnt" op="equ" val="6">
                  <dgm:shape xmlns:r="http://schemas.openxmlformats.org/officeDocument/2006/relationships" type="wedgeRectCallout" r:blip="">
                    <dgm:adjLst>
                      <dgm:adj idx="1" val="0"/>
                      <dgm:adj idx="2" val="0"/>
                    </dgm:adjLst>
                  </dgm:shape>
                </dgm:if>
                <dgm:else name="Name25">
                  <dgm:choose name="Name26">
                    <dgm:if name="Name27" func="var" arg="dir" op="equ" val="norm">
                      <dgm:shape xmlns:r="http://schemas.openxmlformats.org/officeDocument/2006/relationships" type="wedgeRectCallout" r:blip="">
                        <dgm:adjLst>
                          <dgm:adj idx="1" val="0.625"/>
                          <dgm:adj idx="2" val="0.2083"/>
                        </dgm:adjLst>
                      </dgm:shape>
                    </dgm:if>
                    <dgm:else name="Name28">
                      <dgm:shape xmlns:r="http://schemas.openxmlformats.org/officeDocument/2006/relationships" type="wedgeRectCallout" r:blip="">
                        <dgm:adjLst>
                          <dgm:adj idx="1" val="-0.625"/>
                          <dgm:adj idx="2" val="0.2083"/>
                        </dgm:adjLst>
                      </dgm:shape>
                    </dgm:else>
                  </dgm:choose>
                </dgm:else>
              </dgm:choose>
            </dgm:else>
          </dgm:choose>
          <dgm:presOf axis="des" ptType="node"/>
        </dgm:layoutNode>
      </dgm:forEach>
    </dgm:forEach>
    <dgm:forEach name="Name29" axis="ch" ptType="node" st="7" cnt="1">
      <dgm:layoutNode name="ChildAccent7">
        <dgm:alg type="sp"/>
        <dgm:shape xmlns:r="http://schemas.openxmlformats.org/officeDocument/2006/relationships" r:blip="">
          <dgm:adjLst/>
        </dgm:shape>
        <dgm:presOf/>
        <dgm:constrLst/>
        <dgm:forEach name="Name30" ref="accentRepeat"/>
      </dgm:layoutNode>
      <dgm:layoutNode name="Child7" styleLbl="revTx">
        <dgm:varLst>
          <dgm:chMax val="0"/>
          <dgm:chPref val="0"/>
          <dgm:bulletEnabled val="1"/>
        </dgm:varLst>
        <dgm:choose name="Name31">
          <dgm:if name="Name32" func="var" arg="dir" op="equ" val="norm">
            <dgm:alg type="tx">
              <dgm:param type="parTxLTRAlign" val="r"/>
              <dgm:param type="shpTxLTRAlignCh" val="r"/>
              <dgm:param type="txAnchorVert" val="t"/>
            </dgm:alg>
          </dgm:if>
          <dgm:else name="Name33">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7"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34" axis="ch" ptType="node" st="6" cnt="1">
      <dgm:layoutNode name="ChildAccent6">
        <dgm:alg type="sp"/>
        <dgm:shape xmlns:r="http://schemas.openxmlformats.org/officeDocument/2006/relationships" r:blip="">
          <dgm:adjLst/>
        </dgm:shape>
        <dgm:presOf/>
        <dgm:constrLst/>
        <dgm:forEach name="Name35" ref="accentRepeat"/>
      </dgm:layoutNode>
      <dgm:layoutNode name="Child6" styleLbl="revTx">
        <dgm:varLst>
          <dgm:chMax val="0"/>
          <dgm:chPref val="0"/>
          <dgm:bulletEnabled val="1"/>
        </dgm:varLst>
        <dgm:choose name="Name36">
          <dgm:if name="Name37" func="var" arg="dir" op="equ" val="norm">
            <dgm:alg type="tx">
              <dgm:param type="parTxLTRAlign" val="r"/>
              <dgm:param type="shpTxLTRAlignCh" val="r"/>
              <dgm:param type="txAnchorVert" val="t"/>
            </dgm:alg>
          </dgm:if>
          <dgm:else name="Name38">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6"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39" axis="ch" ptType="node" st="5" cnt="1">
      <dgm:layoutNode name="ChildAccent5">
        <dgm:alg type="sp"/>
        <dgm:shape xmlns:r="http://schemas.openxmlformats.org/officeDocument/2006/relationships" r:blip="">
          <dgm:adjLst/>
        </dgm:shape>
        <dgm:presOf/>
        <dgm:constrLst/>
        <dgm:forEach name="Name40" ref="accentRepeat"/>
      </dgm:layoutNode>
      <dgm:layoutNode name="Child5" styleLbl="revTx">
        <dgm:varLst>
          <dgm:chMax val="0"/>
          <dgm:chPref val="0"/>
          <dgm:bulletEnabled val="1"/>
        </dgm:varLst>
        <dgm:choose name="Name41">
          <dgm:if name="Name42" func="var" arg="dir" op="equ" val="norm">
            <dgm:alg type="tx">
              <dgm:param type="parTxLTRAlign" val="r"/>
              <dgm:param type="shpTxLTRAlignCh" val="r"/>
              <dgm:param type="txAnchorVert" val="t"/>
            </dgm:alg>
          </dgm:if>
          <dgm:else name="Name43">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5"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44" axis="ch" ptType="node" st="4" cnt="1">
      <dgm:layoutNode name="ChildAccent4">
        <dgm:alg type="sp"/>
        <dgm:shape xmlns:r="http://schemas.openxmlformats.org/officeDocument/2006/relationships" r:blip="">
          <dgm:adjLst/>
        </dgm:shape>
        <dgm:presOf/>
        <dgm:constrLst/>
        <dgm:forEach name="Name45" ref="accentRepeat"/>
      </dgm:layoutNode>
      <dgm:layoutNode name="Child4" styleLbl="revTx">
        <dgm:varLst>
          <dgm:chMax val="0"/>
          <dgm:chPref val="0"/>
          <dgm:bulletEnabled val="1"/>
        </dgm:varLst>
        <dgm:choose name="Name46">
          <dgm:if name="Name47" func="var" arg="dir" op="equ" val="norm">
            <dgm:alg type="tx">
              <dgm:param type="parTxLTRAlign" val="r"/>
              <dgm:param type="shpTxLTRAlignCh" val="r"/>
              <dgm:param type="txAnchorVert" val="t"/>
            </dgm:alg>
          </dgm:if>
          <dgm:else name="Name48">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4"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49" axis="ch" ptType="node" st="3" cnt="1">
      <dgm:layoutNode name="ChildAccent3">
        <dgm:alg type="sp"/>
        <dgm:shape xmlns:r="http://schemas.openxmlformats.org/officeDocument/2006/relationships" r:blip="">
          <dgm:adjLst/>
        </dgm:shape>
        <dgm:presOf/>
        <dgm:constrLst/>
        <dgm:forEach name="Name50" ref="accentRepeat"/>
      </dgm:layoutNode>
      <dgm:layoutNode name="Child3" styleLbl="revTx">
        <dgm:varLst>
          <dgm:chMax val="0"/>
          <dgm:chPref val="0"/>
          <dgm:bulletEnabled val="1"/>
        </dgm:varLst>
        <dgm:choose name="Name51">
          <dgm:if name="Name52" func="var" arg="dir" op="equ" val="norm">
            <dgm:alg type="tx">
              <dgm:param type="parTxLTRAlign" val="r"/>
              <dgm:param type="shpTxLTRAlignCh" val="r"/>
              <dgm:param type="txAnchorVert" val="t"/>
            </dgm:alg>
          </dgm:if>
          <dgm:else name="Name53">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3"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54" axis="ch" ptType="node" st="2" cnt="1">
      <dgm:layoutNode name="ChildAccent2">
        <dgm:alg type="sp"/>
        <dgm:shape xmlns:r="http://schemas.openxmlformats.org/officeDocument/2006/relationships" r:blip="">
          <dgm:adjLst/>
        </dgm:shape>
        <dgm:presOf/>
        <dgm:constrLst/>
        <dgm:forEach name="Name55" ref="accentRepeat"/>
      </dgm:layoutNode>
      <dgm:layoutNode name="Child2" styleLbl="revTx">
        <dgm:varLst>
          <dgm:chMax val="0"/>
          <dgm:chPref val="0"/>
          <dgm:bulletEnabled val="1"/>
        </dgm:varLst>
        <dgm:choose name="Name56">
          <dgm:if name="Name57" func="var" arg="dir" op="equ" val="norm">
            <dgm:alg type="tx">
              <dgm:param type="parTxLTRAlign" val="r"/>
              <dgm:param type="shpTxLTRAlignCh" val="r"/>
              <dgm:param type="txAnchorVert" val="t"/>
            </dgm:alg>
          </dgm:if>
          <dgm:else name="Name58">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2"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59" axis="ch" ptType="node" cnt="1">
      <dgm:layoutNode name="ChildAccent1">
        <dgm:alg type="sp"/>
        <dgm:shape xmlns:r="http://schemas.openxmlformats.org/officeDocument/2006/relationships" r:blip="">
          <dgm:adjLst/>
        </dgm:shape>
        <dgm:presOf/>
        <dgm:constrLst/>
        <dgm:forEach name="Name60" ref="accentRepeat"/>
      </dgm:layoutNode>
      <dgm:layoutNode name="Child1" styleLbl="revTx">
        <dgm:varLst>
          <dgm:chMax val="0"/>
          <dgm:chPref val="0"/>
          <dgm:bulletEnabled val="1"/>
        </dgm:varLst>
        <dgm:choose name="Name61">
          <dgm:if name="Name62" func="var" arg="dir" op="equ" val="norm">
            <dgm:alg type="tx">
              <dgm:param type="parTxLTRAlign" val="r"/>
              <dgm:param type="shpTxLTRAlignCh" val="r"/>
              <dgm:param type="txAnchorVert" val="t"/>
            </dgm:alg>
          </dgm:if>
          <dgm:else name="Name63">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1"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E58448-0430-0441-BB71-2595B7CF50CF}" type="datetimeFigureOut">
              <a:rPr lang="en-US" smtClean="0"/>
              <a:t>1/8/2021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B77EE89-0766-024F-9F88-80232D371B78}" type="slidenum">
              <a:rPr lang="en-US" smtClean="0"/>
              <a:t>‹#›</a:t>
            </a:fld>
            <a:endParaRPr lang="en-US"/>
          </a:p>
        </p:txBody>
      </p:sp>
    </p:spTree>
    <p:extLst>
      <p:ext uri="{BB962C8B-B14F-4D97-AF65-F5344CB8AC3E}">
        <p14:creationId xmlns:p14="http://schemas.microsoft.com/office/powerpoint/2010/main" val="6978447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royalcollege.ca/rcsite/documents/canmeds/rc-virtual-teaching-e.pdf" TargetMode="External"/><Relationship Id="rId2" Type="http://schemas.openxmlformats.org/officeDocument/2006/relationships/slide" Target="../slides/slide1.xml"/><Relationship Id="rId1" Type="http://schemas.openxmlformats.org/officeDocument/2006/relationships/notesMaster" Target="../notesMasters/notesMaster1.xml"/><Relationship Id="rId4" Type="http://schemas.openxmlformats.org/officeDocument/2006/relationships/hyperlink" Target="mailto:cpc@royalcollege.ca"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www.royalcollege.ca/mssites/casescenarios_en/story.html"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www.royalcollege.ca/mssites/casescenarios_en/story.html"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200" kern="1200" noProof="0" dirty="0">
                <a:solidFill>
                  <a:schemeClr val="tx1"/>
                </a:solidFill>
                <a:effectLst/>
                <a:latin typeface="+mn-lt"/>
                <a:ea typeface="+mn-ea"/>
                <a:cs typeface="+mn-cs"/>
              </a:rPr>
              <a:t>Cet atelier est conçu pour être offert en deux heures environ. Si vous souhaitez en réduire la durée, vous pouvez recourir à l’approche de la classe inversée et envoyer une partie des documents et du matériel didactique à l’avance aux participants afin qu’ils en prennent connaissance avant l’atelier. Vous pourrez ainsi vous concentrer sur les exercices (scénarios de cas). Vous pouvez aussi opter pour une activité brise-glace plus courte ou proposer un seul scénario de cas (les autres peuvent être donnés comme « devoirs »).</a:t>
            </a:r>
          </a:p>
          <a:p>
            <a:endParaRPr lang="fr-CA" noProof="0" dirty="0"/>
          </a:p>
          <a:p>
            <a:r>
              <a:rPr lang="fr-CA" noProof="0" dirty="0"/>
              <a:t>Il existe un atelier d'introduction appelé « Introduction aux comités de compétence » que vous pourriez choisir d’offrir</a:t>
            </a:r>
            <a:r>
              <a:rPr lang="fr-CA" baseline="0" noProof="0" dirty="0"/>
              <a:t> </a:t>
            </a:r>
            <a:r>
              <a:rPr lang="fr-CA" b="1" i="1" noProof="0" dirty="0"/>
              <a:t>avant </a:t>
            </a:r>
            <a:r>
              <a:rPr lang="fr-CA" noProof="0" dirty="0"/>
              <a:t>cet atelier avancé.</a:t>
            </a:r>
          </a:p>
          <a:p>
            <a:endParaRPr lang="fr-CA" sz="1200" b="1" kern="1200" noProof="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ct val="0"/>
              </a:spcBef>
              <a:spcAft>
                <a:spcPct val="0"/>
              </a:spcAft>
              <a:buClrTx/>
              <a:buSzTx/>
              <a:buFontTx/>
              <a:buNone/>
              <a:defRPr/>
            </a:pPr>
            <a:r>
              <a:rPr lang="fr-CA" sz="1200" kern="1200" noProof="0" dirty="0">
                <a:solidFill>
                  <a:schemeClr val="tx1"/>
                </a:solidFill>
                <a:effectLst/>
                <a:latin typeface="+mn-lt"/>
                <a:ea typeface="+mn-ea"/>
                <a:cs typeface="+mn-cs"/>
              </a:rPr>
              <a:t>L’atelier peut être présenté en personne ou en ligne. Les notes des diapositives expliquent comment adapter l’atelier au mode virtuel. </a:t>
            </a:r>
          </a:p>
          <a:p>
            <a:r>
              <a:rPr lang="fr-CA" sz="1200" b="1" kern="1200" noProof="0" dirty="0">
                <a:solidFill>
                  <a:schemeClr val="tx1"/>
                </a:solidFill>
                <a:effectLst/>
                <a:latin typeface="+mn-lt"/>
                <a:ea typeface="+mn-ea"/>
                <a:cs typeface="+mn-cs"/>
              </a:rPr>
              <a:t>MODE VIRTUEL : </a:t>
            </a:r>
            <a:r>
              <a:rPr lang="fr-CA" sz="1200" b="0" kern="1200" noProof="0" dirty="0">
                <a:solidFill>
                  <a:schemeClr val="tx1"/>
                </a:solidFill>
                <a:effectLst/>
                <a:latin typeface="+mn-lt"/>
                <a:ea typeface="+mn-ea"/>
                <a:cs typeface="+mn-cs"/>
              </a:rPr>
              <a:t>Vous devrez avoir accès à une plateforme de vidéoconférence qui permet de créer de petits groupes. Consultez le document intitulé </a:t>
            </a:r>
            <a:r>
              <a:rPr lang="fr-CA" sz="1200" u="sng" kern="1200" noProof="0" dirty="0">
                <a:solidFill>
                  <a:schemeClr val="tx1"/>
                </a:solidFill>
                <a:effectLst/>
                <a:latin typeface="+mn-lt"/>
                <a:ea typeface="+mn-ea"/>
                <a:cs typeface="+mn-cs"/>
                <a:hlinkClick r:id="rId3"/>
              </a:rPr>
              <a:t>10</a:t>
            </a:r>
            <a:r>
              <a:rPr lang="fr-CA" sz="1200" u="sng" kern="1200" baseline="0" noProof="0" dirty="0">
                <a:solidFill>
                  <a:schemeClr val="tx1"/>
                </a:solidFill>
                <a:effectLst/>
                <a:latin typeface="+mn-lt"/>
                <a:ea typeface="+mn-ea"/>
                <a:cs typeface="+mn-cs"/>
                <a:hlinkClick r:id="rId3"/>
              </a:rPr>
              <a:t> conseils pour offrir l’enseignement virtuel durant la pandémie</a:t>
            </a:r>
            <a:r>
              <a:rPr lang="fr-CA" sz="1200" u="none" kern="1200" noProof="0" dirty="0">
                <a:solidFill>
                  <a:schemeClr val="tx1"/>
                </a:solidFill>
                <a:effectLst/>
                <a:latin typeface="+mn-lt"/>
                <a:ea typeface="+mn-ea"/>
                <a:cs typeface="+mn-cs"/>
              </a:rPr>
              <a:t> </a:t>
            </a:r>
            <a:r>
              <a:rPr lang="fr-CA" sz="1200" b="0" kern="1200" noProof="0" dirty="0">
                <a:solidFill>
                  <a:schemeClr val="tx1"/>
                </a:solidFill>
                <a:effectLst/>
                <a:latin typeface="+mn-lt"/>
                <a:ea typeface="+mn-ea"/>
                <a:cs typeface="+mn-cs"/>
              </a:rPr>
              <a:t>(http://</a:t>
            </a:r>
            <a:r>
              <a:rPr lang="fr-CA" sz="1200" b="0" kern="1200" noProof="0" dirty="0" err="1">
                <a:solidFill>
                  <a:schemeClr val="tx1"/>
                </a:solidFill>
                <a:effectLst/>
                <a:latin typeface="+mn-lt"/>
                <a:ea typeface="+mn-ea"/>
                <a:cs typeface="+mn-cs"/>
              </a:rPr>
              <a:t>www.royalcollege.ca</a:t>
            </a:r>
            <a:r>
              <a:rPr lang="fr-CA" sz="1200" b="0" kern="1200" noProof="0" dirty="0">
                <a:solidFill>
                  <a:schemeClr val="tx1"/>
                </a:solidFill>
                <a:effectLst/>
                <a:latin typeface="+mn-lt"/>
                <a:ea typeface="+mn-ea"/>
                <a:cs typeface="+mn-cs"/>
              </a:rPr>
              <a:t>/</a:t>
            </a:r>
            <a:r>
              <a:rPr lang="fr-CA" sz="1200" b="0" kern="1200" noProof="0" dirty="0" err="1">
                <a:solidFill>
                  <a:schemeClr val="tx1"/>
                </a:solidFill>
                <a:effectLst/>
                <a:latin typeface="+mn-lt"/>
                <a:ea typeface="+mn-ea"/>
                <a:cs typeface="+mn-cs"/>
              </a:rPr>
              <a:t>rcsite</a:t>
            </a:r>
            <a:r>
              <a:rPr lang="fr-CA" sz="1200" b="0" kern="1200" noProof="0" dirty="0">
                <a:solidFill>
                  <a:schemeClr val="tx1"/>
                </a:solidFill>
                <a:effectLst/>
                <a:latin typeface="+mn-lt"/>
                <a:ea typeface="+mn-ea"/>
                <a:cs typeface="+mn-cs"/>
              </a:rPr>
              <a:t>/documents/</a:t>
            </a:r>
            <a:r>
              <a:rPr lang="fr-CA" sz="1200" b="0" kern="1200" noProof="0" dirty="0" err="1">
                <a:solidFill>
                  <a:schemeClr val="tx1"/>
                </a:solidFill>
                <a:effectLst/>
                <a:latin typeface="+mn-lt"/>
                <a:ea typeface="+mn-ea"/>
                <a:cs typeface="+mn-cs"/>
              </a:rPr>
              <a:t>canmeds</a:t>
            </a:r>
            <a:r>
              <a:rPr lang="fr-CA" sz="1200" b="0" kern="1200" noProof="0" dirty="0">
                <a:solidFill>
                  <a:schemeClr val="tx1"/>
                </a:solidFill>
                <a:effectLst/>
                <a:latin typeface="+mn-lt"/>
                <a:ea typeface="+mn-ea"/>
                <a:cs typeface="+mn-cs"/>
              </a:rPr>
              <a:t>/</a:t>
            </a:r>
            <a:r>
              <a:rPr lang="fr-CA" sz="1200" b="0" kern="1200" noProof="0" dirty="0" err="1">
                <a:solidFill>
                  <a:schemeClr val="tx1"/>
                </a:solidFill>
                <a:effectLst/>
                <a:latin typeface="+mn-lt"/>
                <a:ea typeface="+mn-ea"/>
                <a:cs typeface="+mn-cs"/>
              </a:rPr>
              <a:t>rc-virtual-teaching-f.pdf</a:t>
            </a:r>
            <a:r>
              <a:rPr lang="fr-CA" sz="1200" b="0" kern="1200" noProof="0" dirty="0">
                <a:solidFill>
                  <a:schemeClr val="tx1"/>
                </a:solidFill>
                <a:effectLst/>
                <a:latin typeface="+mn-lt"/>
                <a:ea typeface="+mn-ea"/>
                <a:cs typeface="+mn-cs"/>
              </a:rPr>
              <a:t>), ainsi que divers outils sur la présentation de vidéoconférences.  </a:t>
            </a:r>
          </a:p>
          <a:p>
            <a:endParaRPr lang="fr-CA" noProof="0" dirty="0"/>
          </a:p>
          <a:p>
            <a:r>
              <a:rPr lang="fr-CA" noProof="0" dirty="0"/>
              <a:t>Les notes détaillées aideront les présentateurs et l’auditoire à comprendre certains concepts qui ne leur sont peut-être pas familiers. Si vous effectuez cette présentation, nous vous encourageons à l’adapter en choisissant les diapositives les plus pertinentes, selon votre auditoire et vos objectifs. Nous vous encourageons aussi à partager ou à modifier ces diapositives au besoin, mais veuillez citer le Collège royal en tant que source. Le texte et les logos présentés sont la propriété du Collège royal des médecins et chirurgiens du Canada.</a:t>
            </a:r>
          </a:p>
          <a:p>
            <a:pPr marL="0" marR="0" indent="0" algn="l" defTabSz="914400" rtl="0" eaLnBrk="1" fontAlgn="auto" latinLnBrk="0" hangingPunct="1">
              <a:lnSpc>
                <a:spcPct val="100000"/>
              </a:lnSpc>
              <a:spcBef>
                <a:spcPct val="0"/>
              </a:spcBef>
              <a:spcAft>
                <a:spcPct val="0"/>
              </a:spcAft>
              <a:buClrTx/>
              <a:buSzTx/>
              <a:buFontTx/>
              <a:buNone/>
              <a:defRPr/>
            </a:pPr>
            <a:endParaRPr lang="fr-CA" noProof="0" dirty="0"/>
          </a:p>
          <a:p>
            <a:pPr marL="0" marR="0" indent="0" algn="l" defTabSz="914400" rtl="0" eaLnBrk="1" fontAlgn="auto" latinLnBrk="0" hangingPunct="1">
              <a:lnSpc>
                <a:spcPct val="100000"/>
              </a:lnSpc>
              <a:spcBef>
                <a:spcPts val="0"/>
              </a:spcBef>
              <a:spcAft>
                <a:spcPts val="0"/>
              </a:spcAft>
              <a:buClrTx/>
              <a:buSzTx/>
              <a:buFontTx/>
              <a:buNone/>
              <a:tabLst/>
              <a:defRPr/>
            </a:pPr>
            <a:r>
              <a:rPr lang="fr-CA" noProof="0" dirty="0"/>
              <a:t>Veuillez</a:t>
            </a:r>
            <a:r>
              <a:rPr lang="fr-CA" baseline="0" noProof="0" dirty="0"/>
              <a:t> envoyer un c</a:t>
            </a:r>
            <a:r>
              <a:rPr lang="fr-CA" noProof="0" dirty="0"/>
              <a:t>ourriel à </a:t>
            </a:r>
            <a:r>
              <a:rPr lang="fr-CA" noProof="0" dirty="0">
                <a:hlinkClick r:id="rId4"/>
              </a:rPr>
              <a:t>cpc@collegeroyal.ca</a:t>
            </a:r>
            <a:r>
              <a:rPr lang="fr-CA" noProof="0" dirty="0"/>
              <a:t> si vous</a:t>
            </a:r>
            <a:r>
              <a:rPr lang="fr-CA" baseline="0" noProof="0" dirty="0"/>
              <a:t> avez des questions.</a:t>
            </a:r>
          </a:p>
        </p:txBody>
      </p:sp>
      <p:sp>
        <p:nvSpPr>
          <p:cNvPr id="4" name="Slide Number Placeholder 3"/>
          <p:cNvSpPr>
            <a:spLocks noGrp="1"/>
          </p:cNvSpPr>
          <p:nvPr>
            <p:ph type="sldNum" sz="quarter" idx="5"/>
          </p:nvPr>
        </p:nvSpPr>
        <p:spPr/>
        <p:txBody>
          <a:bodyPr/>
          <a:lstStyle/>
          <a:p>
            <a:fld id="{BB77EE89-0766-024F-9F88-80232D371B78}" type="slidenum">
              <a:rPr lang="en-US" smtClean="0"/>
              <a:t>1</a:t>
            </a:fld>
            <a:endParaRPr lang="en-US"/>
          </a:p>
        </p:txBody>
      </p:sp>
    </p:spTree>
    <p:extLst>
      <p:ext uri="{BB962C8B-B14F-4D97-AF65-F5344CB8AC3E}">
        <p14:creationId xmlns:p14="http://schemas.microsoft.com/office/powerpoint/2010/main" val="2819033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t>Message</a:t>
            </a:r>
            <a:r>
              <a:rPr lang="en-CA" b="1" baseline="0" dirty="0"/>
              <a:t> </a:t>
            </a:r>
            <a:r>
              <a:rPr lang="en-CA" b="1" baseline="0" dirty="0" err="1"/>
              <a:t>clé</a:t>
            </a:r>
            <a:r>
              <a:rPr lang="en-CA" b="1" baseline="0" dirty="0"/>
              <a:t> </a:t>
            </a:r>
            <a:r>
              <a:rPr lang="en-CA" b="1" dirty="0"/>
              <a:t>: </a:t>
            </a:r>
            <a:r>
              <a:rPr lang="en-CA" dirty="0"/>
              <a:t>Importance du </a:t>
            </a:r>
            <a:r>
              <a:rPr lang="en-CA" dirty="0" err="1"/>
              <a:t>contexte</a:t>
            </a:r>
            <a:r>
              <a:rPr lang="en-CA" dirty="0"/>
              <a:t> – </a:t>
            </a:r>
            <a:r>
              <a:rPr lang="fr-CA" dirty="0"/>
              <a:t>On sait tout de suite de</a:t>
            </a:r>
            <a:r>
              <a:rPr lang="en-CA" baseline="0" dirty="0"/>
              <a:t> qui il </a:t>
            </a:r>
            <a:r>
              <a:rPr lang="en-CA" baseline="0" dirty="0" err="1"/>
              <a:t>s’agit</a:t>
            </a:r>
            <a:r>
              <a:rPr lang="en-CA" baseline="0" dirty="0"/>
              <a:t> </a:t>
            </a:r>
            <a:r>
              <a:rPr lang="en-CA" baseline="0" dirty="0" err="1"/>
              <a:t>lorsque</a:t>
            </a:r>
            <a:r>
              <a:rPr lang="en-CA" baseline="0" dirty="0"/>
              <a:t> </a:t>
            </a:r>
            <a:r>
              <a:rPr lang="en-CA" dirty="0"/>
              <a:t>Mickey Mouse </a:t>
            </a:r>
            <a:r>
              <a:rPr lang="en-CA" dirty="0" err="1"/>
              <a:t>est</a:t>
            </a:r>
            <a:r>
              <a:rPr lang="en-CA" dirty="0"/>
              <a:t> </a:t>
            </a:r>
            <a:r>
              <a:rPr lang="en-CA" dirty="0" err="1"/>
              <a:t>à</a:t>
            </a:r>
            <a:r>
              <a:rPr lang="en-CA" dirty="0"/>
              <a:t> </a:t>
            </a:r>
            <a:r>
              <a:rPr lang="en-CA" dirty="0" err="1"/>
              <a:t>ses</a:t>
            </a:r>
            <a:r>
              <a:rPr lang="en-CA" dirty="0"/>
              <a:t> </a:t>
            </a:r>
            <a:r>
              <a:rPr lang="en-CA" dirty="0" err="1"/>
              <a:t>côtés</a:t>
            </a:r>
            <a:r>
              <a:rPr lang="en-CA" dirty="0"/>
              <a:t>, </a:t>
            </a:r>
            <a:r>
              <a:rPr lang="en-CA" dirty="0" err="1"/>
              <a:t>mais</a:t>
            </a:r>
            <a:r>
              <a:rPr lang="en-CA" dirty="0"/>
              <a:t> pas </a:t>
            </a:r>
            <a:r>
              <a:rPr lang="en-CA" dirty="0" err="1"/>
              <a:t>s’il</a:t>
            </a:r>
            <a:r>
              <a:rPr lang="en-CA" dirty="0"/>
              <a:t> </a:t>
            </a:r>
            <a:r>
              <a:rPr lang="en-CA" dirty="0" err="1"/>
              <a:t>n’y</a:t>
            </a:r>
            <a:r>
              <a:rPr lang="en-CA" dirty="0"/>
              <a:t> </a:t>
            </a:r>
            <a:r>
              <a:rPr lang="en-CA" dirty="0" err="1"/>
              <a:t>est</a:t>
            </a:r>
            <a:r>
              <a:rPr lang="en-CA" dirty="0"/>
              <a:t> pas.</a:t>
            </a:r>
          </a:p>
        </p:txBody>
      </p:sp>
      <p:sp>
        <p:nvSpPr>
          <p:cNvPr id="4" name="Slide Number Placeholder 3"/>
          <p:cNvSpPr>
            <a:spLocks noGrp="1"/>
          </p:cNvSpPr>
          <p:nvPr>
            <p:ph type="sldNum" sz="quarter" idx="5"/>
          </p:nvPr>
        </p:nvSpPr>
        <p:spPr/>
        <p:txBody>
          <a:bodyPr/>
          <a:lstStyle/>
          <a:p>
            <a:fld id="{BB77EE89-0766-024F-9F88-80232D371B78}" type="slidenum">
              <a:rPr lang="en-US" smtClean="0"/>
              <a:t>12</a:t>
            </a:fld>
            <a:endParaRPr lang="en-US"/>
          </a:p>
        </p:txBody>
      </p:sp>
    </p:spTree>
    <p:extLst>
      <p:ext uri="{BB962C8B-B14F-4D97-AF65-F5344CB8AC3E}">
        <p14:creationId xmlns:p14="http://schemas.microsoft.com/office/powerpoint/2010/main" val="17160097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t>Message </a:t>
            </a:r>
            <a:r>
              <a:rPr lang="en-CA" b="1" dirty="0" err="1"/>
              <a:t>clé</a:t>
            </a:r>
            <a:r>
              <a:rPr lang="en-CA" b="1" baseline="0" dirty="0"/>
              <a:t> </a:t>
            </a:r>
            <a:r>
              <a:rPr lang="en-CA" b="1" dirty="0"/>
              <a:t>: </a:t>
            </a:r>
            <a:r>
              <a:rPr lang="en-CA" dirty="0"/>
              <a:t>Encore </a:t>
            </a:r>
            <a:r>
              <a:rPr lang="en-CA" dirty="0" err="1"/>
              <a:t>une</a:t>
            </a:r>
            <a:r>
              <a:rPr lang="en-CA" dirty="0"/>
              <a:t> </a:t>
            </a:r>
            <a:r>
              <a:rPr lang="en-CA" dirty="0" err="1"/>
              <a:t>fois</a:t>
            </a:r>
            <a:r>
              <a:rPr lang="en-CA" dirty="0"/>
              <a:t>, importance du </a:t>
            </a:r>
            <a:r>
              <a:rPr lang="en-CA" dirty="0" err="1"/>
              <a:t>contexte</a:t>
            </a:r>
            <a:r>
              <a:rPr lang="en-CA" baseline="0" dirty="0"/>
              <a:t> et </a:t>
            </a:r>
            <a:r>
              <a:rPr lang="en-CA" baseline="0" dirty="0" err="1"/>
              <a:t>effets</a:t>
            </a:r>
            <a:r>
              <a:rPr lang="en-CA" baseline="0" dirty="0"/>
              <a:t> de </a:t>
            </a:r>
            <a:r>
              <a:rPr lang="en-CA" baseline="0" dirty="0" err="1"/>
              <a:t>données</a:t>
            </a:r>
            <a:r>
              <a:rPr lang="en-CA" baseline="0" dirty="0"/>
              <a:t> </a:t>
            </a:r>
            <a:r>
              <a:rPr lang="en-CA" baseline="0" dirty="0" err="1"/>
              <a:t>manquantes</a:t>
            </a:r>
            <a:r>
              <a:rPr lang="en-CA" baseline="0" dirty="0"/>
              <a:t> </a:t>
            </a:r>
            <a:r>
              <a:rPr lang="en-CA" dirty="0"/>
              <a:t>–</a:t>
            </a:r>
            <a:r>
              <a:rPr lang="en-CA" baseline="0" dirty="0"/>
              <a:t> </a:t>
            </a:r>
            <a:r>
              <a:rPr lang="en-CA" dirty="0"/>
              <a:t>Maurice</a:t>
            </a:r>
            <a:r>
              <a:rPr lang="en-CA" baseline="0" dirty="0"/>
              <a:t> Richard </a:t>
            </a:r>
            <a:r>
              <a:rPr lang="en-CA" baseline="0" dirty="0" err="1"/>
              <a:t>est</a:t>
            </a:r>
            <a:r>
              <a:rPr lang="en-CA" baseline="0" dirty="0"/>
              <a:t> </a:t>
            </a:r>
            <a:r>
              <a:rPr lang="en-CA" baseline="0" dirty="0" err="1"/>
              <a:t>moins</a:t>
            </a:r>
            <a:r>
              <a:rPr lang="en-CA" baseline="0" dirty="0"/>
              <a:t> facile </a:t>
            </a:r>
            <a:r>
              <a:rPr lang="en-CA" baseline="0" dirty="0" err="1"/>
              <a:t>à</a:t>
            </a:r>
            <a:r>
              <a:rPr lang="en-CA" baseline="0" dirty="0"/>
              <a:t> </a:t>
            </a:r>
            <a:r>
              <a:rPr lang="en-CA" baseline="0" dirty="0" err="1"/>
              <a:t>reconnaître</a:t>
            </a:r>
            <a:r>
              <a:rPr lang="en-CA" baseline="0" dirty="0"/>
              <a:t> sans son </a:t>
            </a:r>
            <a:r>
              <a:rPr lang="en-CA" baseline="0" dirty="0" err="1"/>
              <a:t>uniforme</a:t>
            </a:r>
            <a:r>
              <a:rPr lang="en-CA" baseline="0" dirty="0"/>
              <a:t> et son </a:t>
            </a:r>
            <a:r>
              <a:rPr lang="en-CA" baseline="0" dirty="0" err="1"/>
              <a:t>bâton</a:t>
            </a:r>
            <a:r>
              <a:rPr lang="en-CA" baseline="0" dirty="0"/>
              <a:t> de hockey.</a:t>
            </a:r>
            <a:endParaRPr lang="en-CA" dirty="0"/>
          </a:p>
        </p:txBody>
      </p:sp>
      <p:sp>
        <p:nvSpPr>
          <p:cNvPr id="4" name="Slide Number Placeholder 3"/>
          <p:cNvSpPr>
            <a:spLocks noGrp="1"/>
          </p:cNvSpPr>
          <p:nvPr>
            <p:ph type="sldNum" sz="quarter" idx="5"/>
          </p:nvPr>
        </p:nvSpPr>
        <p:spPr/>
        <p:txBody>
          <a:bodyPr/>
          <a:lstStyle/>
          <a:p>
            <a:fld id="{BB77EE89-0766-024F-9F88-80232D371B78}" type="slidenum">
              <a:rPr lang="en-US" smtClean="0"/>
              <a:t>13</a:t>
            </a:fld>
            <a:endParaRPr lang="en-US"/>
          </a:p>
        </p:txBody>
      </p:sp>
    </p:spTree>
    <p:extLst>
      <p:ext uri="{BB962C8B-B14F-4D97-AF65-F5344CB8AC3E}">
        <p14:creationId xmlns:p14="http://schemas.microsoft.com/office/powerpoint/2010/main" val="30029667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t>Message </a:t>
            </a:r>
            <a:r>
              <a:rPr lang="en-CA" b="1" dirty="0" err="1"/>
              <a:t>clé</a:t>
            </a:r>
            <a:r>
              <a:rPr lang="en-CA" b="1" dirty="0"/>
              <a:t> : </a:t>
            </a:r>
            <a:r>
              <a:rPr lang="en-CA" dirty="0" err="1"/>
              <a:t>Données</a:t>
            </a:r>
            <a:r>
              <a:rPr lang="en-CA" dirty="0"/>
              <a:t> </a:t>
            </a:r>
            <a:r>
              <a:rPr lang="en-CA" dirty="0" err="1"/>
              <a:t>manquantes</a:t>
            </a:r>
            <a:r>
              <a:rPr lang="en-CA" baseline="0" dirty="0"/>
              <a:t> </a:t>
            </a:r>
            <a:r>
              <a:rPr lang="en-CA" dirty="0"/>
              <a:t>–</a:t>
            </a:r>
            <a:r>
              <a:rPr lang="en-CA" baseline="0" dirty="0"/>
              <a:t> </a:t>
            </a:r>
            <a:r>
              <a:rPr lang="en-CA" dirty="0"/>
              <a:t>Freddie</a:t>
            </a:r>
            <a:r>
              <a:rPr lang="en-CA" baseline="0" dirty="0"/>
              <a:t> Mercury </a:t>
            </a:r>
            <a:r>
              <a:rPr lang="en-CA" baseline="0" dirty="0" err="1"/>
              <a:t>est</a:t>
            </a:r>
            <a:r>
              <a:rPr lang="en-CA" baseline="0" dirty="0"/>
              <a:t> </a:t>
            </a:r>
            <a:r>
              <a:rPr lang="en-CA" baseline="0" dirty="0" err="1"/>
              <a:t>moins</a:t>
            </a:r>
            <a:r>
              <a:rPr lang="en-CA" baseline="0" dirty="0"/>
              <a:t> facile </a:t>
            </a:r>
            <a:r>
              <a:rPr lang="en-CA" baseline="0" dirty="0" err="1"/>
              <a:t>à</a:t>
            </a:r>
            <a:r>
              <a:rPr lang="en-CA" baseline="0" dirty="0"/>
              <a:t> </a:t>
            </a:r>
            <a:r>
              <a:rPr lang="en-CA" baseline="0" dirty="0" err="1"/>
              <a:t>reconnaître</a:t>
            </a:r>
            <a:r>
              <a:rPr lang="en-CA" baseline="0" dirty="0"/>
              <a:t> sans la moustache.</a:t>
            </a:r>
            <a:endParaRPr lang="en-CA" dirty="0"/>
          </a:p>
        </p:txBody>
      </p:sp>
      <p:sp>
        <p:nvSpPr>
          <p:cNvPr id="4" name="Slide Number Placeholder 3"/>
          <p:cNvSpPr>
            <a:spLocks noGrp="1"/>
          </p:cNvSpPr>
          <p:nvPr>
            <p:ph type="sldNum" sz="quarter" idx="5"/>
          </p:nvPr>
        </p:nvSpPr>
        <p:spPr/>
        <p:txBody>
          <a:bodyPr/>
          <a:lstStyle/>
          <a:p>
            <a:fld id="{BB77EE89-0766-024F-9F88-80232D371B78}" type="slidenum">
              <a:rPr lang="en-US" smtClean="0"/>
              <a:t>14</a:t>
            </a:fld>
            <a:endParaRPr lang="en-US"/>
          </a:p>
        </p:txBody>
      </p:sp>
    </p:spTree>
    <p:extLst>
      <p:ext uri="{BB962C8B-B14F-4D97-AF65-F5344CB8AC3E}">
        <p14:creationId xmlns:p14="http://schemas.microsoft.com/office/powerpoint/2010/main" val="29544014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 AU</a:t>
            </a:r>
            <a:r>
              <a:rPr lang="en-US" b="1" baseline="0" dirty="0"/>
              <a:t> FACILITATEUR</a:t>
            </a:r>
            <a:r>
              <a:rPr lang="en-US" b="1" dirty="0"/>
              <a:t> : </a:t>
            </a:r>
            <a:r>
              <a:rPr lang="en-US" b="0" dirty="0" err="1"/>
              <a:t>Certaines</a:t>
            </a:r>
            <a:r>
              <a:rPr lang="en-US" b="0" dirty="0"/>
              <a:t> notions </a:t>
            </a:r>
            <a:r>
              <a:rPr lang="en-US" b="0" dirty="0" err="1"/>
              <a:t>seront</a:t>
            </a:r>
            <a:r>
              <a:rPr lang="en-US" b="0" dirty="0"/>
              <a:t> reprises de </a:t>
            </a:r>
            <a:r>
              <a:rPr lang="en-US" b="0" dirty="0" err="1"/>
              <a:t>l’atelier</a:t>
            </a:r>
            <a:r>
              <a:rPr lang="en-US" b="0" dirty="0"/>
              <a:t> Introduction aux </a:t>
            </a:r>
            <a:r>
              <a:rPr lang="en-US" b="0" dirty="0" err="1"/>
              <a:t>comités</a:t>
            </a:r>
            <a:r>
              <a:rPr lang="en-US" b="0" dirty="0"/>
              <a:t> de </a:t>
            </a:r>
            <a:r>
              <a:rPr lang="en-US" b="0" dirty="0" err="1"/>
              <a:t>compétence</a:t>
            </a:r>
            <a:r>
              <a:rPr lang="en-US" b="0" dirty="0"/>
              <a:t>, </a:t>
            </a:r>
            <a:r>
              <a:rPr lang="en-US" b="0" dirty="0" err="1"/>
              <a:t>mais</a:t>
            </a:r>
            <a:r>
              <a:rPr lang="en-US" b="0" dirty="0"/>
              <a:t> </a:t>
            </a:r>
            <a:r>
              <a:rPr lang="en-US" b="0" dirty="0" err="1"/>
              <a:t>seront</a:t>
            </a:r>
            <a:r>
              <a:rPr lang="en-US" b="0" dirty="0"/>
              <a:t> </a:t>
            </a:r>
            <a:r>
              <a:rPr lang="en-US" b="0" dirty="0" err="1"/>
              <a:t>abordées</a:t>
            </a:r>
            <a:r>
              <a:rPr lang="en-US" b="0" dirty="0"/>
              <a:t> plus</a:t>
            </a:r>
            <a:r>
              <a:rPr lang="en-US" b="0" baseline="0" dirty="0"/>
              <a:t> </a:t>
            </a:r>
            <a:r>
              <a:rPr lang="en-US" b="0" baseline="0" dirty="0" err="1"/>
              <a:t>en</a:t>
            </a:r>
            <a:r>
              <a:rPr lang="en-US" b="0" baseline="0" dirty="0"/>
              <a:t> </a:t>
            </a:r>
            <a:r>
              <a:rPr lang="en-US" b="0" baseline="0" dirty="0" err="1"/>
              <a:t>détail</a:t>
            </a:r>
            <a:r>
              <a:rPr lang="en-US" b="0" dirty="0"/>
              <a:t>.</a:t>
            </a:r>
          </a:p>
        </p:txBody>
      </p:sp>
      <p:sp>
        <p:nvSpPr>
          <p:cNvPr id="4" name="Slide Number Placeholder 3"/>
          <p:cNvSpPr>
            <a:spLocks noGrp="1"/>
          </p:cNvSpPr>
          <p:nvPr>
            <p:ph type="sldNum" sz="quarter" idx="5"/>
          </p:nvPr>
        </p:nvSpPr>
        <p:spPr/>
        <p:txBody>
          <a:bodyPr/>
          <a:lstStyle/>
          <a:p>
            <a:fld id="{BB77EE89-0766-024F-9F88-80232D371B78}" type="slidenum">
              <a:rPr lang="en-US" smtClean="0"/>
              <a:t>15</a:t>
            </a:fld>
            <a:endParaRPr lang="en-US"/>
          </a:p>
        </p:txBody>
      </p:sp>
    </p:spTree>
    <p:extLst>
      <p:ext uri="{BB962C8B-B14F-4D97-AF65-F5344CB8AC3E}">
        <p14:creationId xmlns:p14="http://schemas.microsoft.com/office/powerpoint/2010/main" val="18036380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t>C</a:t>
            </a:r>
            <a:r>
              <a:rPr lang="fr-FR" b="1" noProof="0" dirty="0"/>
              <a:t>ONSEIL</a:t>
            </a:r>
            <a:r>
              <a:rPr lang="fr-FR" b="1" baseline="0" noProof="0" dirty="0"/>
              <a:t> POUR LE </a:t>
            </a:r>
            <a:r>
              <a:rPr lang="fr-FR" b="1" noProof="0" dirty="0"/>
              <a:t>FACILITATEUR : </a:t>
            </a:r>
            <a:r>
              <a:rPr lang="fr-FR" b="0" noProof="0" dirty="0"/>
              <a:t>Adaptez</a:t>
            </a:r>
            <a:r>
              <a:rPr lang="fr-FR" b="0" baseline="0" noProof="0" dirty="0"/>
              <a:t> cette diapositiv</a:t>
            </a:r>
            <a:r>
              <a:rPr lang="fr-FR" b="0" noProof="0" dirty="0"/>
              <a:t>e/information</a:t>
            </a:r>
            <a:r>
              <a:rPr lang="fr-FR" b="0" baseline="0" noProof="0" dirty="0"/>
              <a:t> </a:t>
            </a:r>
            <a:r>
              <a:rPr lang="fr-FR" b="0" noProof="0" dirty="0"/>
              <a:t>à votre contexte – votre programme</a:t>
            </a:r>
            <a:r>
              <a:rPr lang="fr-FR" b="0" baseline="0" noProof="0" dirty="0"/>
              <a:t> est-il de petite ou de grande envergure? </a:t>
            </a:r>
            <a:r>
              <a:rPr lang="fr-FR" b="0" noProof="0" dirty="0"/>
              <a:t>De combien de résidents auriez-vous besoin de discuter lors de chaque réunion? À quelle fréquence avez-vous besoin de vous rencontrer? Est-ce que des réunions plus fréquentes en plus</a:t>
            </a:r>
            <a:r>
              <a:rPr lang="fr-FR" b="0" baseline="0" noProof="0" dirty="0"/>
              <a:t> petits groupes conviendraient à votre contexte? </a:t>
            </a:r>
          </a:p>
          <a:p>
            <a:endParaRPr lang="fr-FR" b="0" baseline="0" noProof="0" dirty="0"/>
          </a:p>
          <a:p>
            <a:r>
              <a:rPr lang="fr-FR" b="0" baseline="0" noProof="0" dirty="0"/>
              <a:t>Faire en sorte que les réunions concordent avec :</a:t>
            </a:r>
          </a:p>
          <a:p>
            <a:pPr marL="171450" indent="-171450">
              <a:buFont typeface="Arial" panose="020B0604020202020204" pitchFamily="34" charset="0"/>
              <a:buChar char="•"/>
            </a:pPr>
            <a:r>
              <a:rPr lang="fr-FR" b="1" baseline="0" noProof="0" dirty="0"/>
              <a:t>le passage des résidents aux différentes étapes de leur formation</a:t>
            </a:r>
          </a:p>
          <a:p>
            <a:pPr marL="171450" marR="0" lvl="0" indent="-171450" algn="l" defTabSz="457200" rtl="0" eaLnBrk="1" fontAlgn="auto" latinLnBrk="0" hangingPunct="1">
              <a:lnSpc>
                <a:spcPct val="100000"/>
              </a:lnSpc>
              <a:spcBef>
                <a:spcPct val="0"/>
              </a:spcBef>
              <a:spcAft>
                <a:spcPct val="0"/>
              </a:spcAft>
              <a:buClrTx/>
              <a:buSzTx/>
              <a:buFont typeface="Arial" panose="020B0604020202020204" pitchFamily="34" charset="0"/>
              <a:buChar char="•"/>
              <a:defRPr/>
            </a:pPr>
            <a:r>
              <a:rPr lang="fr-FR" b="1" baseline="0" noProof="0" dirty="0"/>
              <a:t>les évaluations sommatives : </a:t>
            </a:r>
            <a:r>
              <a:rPr lang="fr-CA" b="0" baseline="0" noProof="0" dirty="0"/>
              <a:t>Adoptez une approche active afin de découvrir à quelles dates ont lieu les principales évaluations sommatives et fixez les réunions du comité de compétence </a:t>
            </a:r>
            <a:r>
              <a:rPr lang="fr-CA" b="0" i="1" baseline="0" noProof="0" dirty="0"/>
              <a:t>après </a:t>
            </a:r>
            <a:r>
              <a:rPr lang="fr-CA" b="0" i="0" baseline="0" noProof="0" dirty="0"/>
              <a:t>ces dates </a:t>
            </a:r>
            <a:r>
              <a:rPr lang="fr-FR" b="0" baseline="0" noProof="0" dirty="0"/>
              <a:t>pour que vous puissiez discuter des résultats de ces évaluations. En élaborant un schéma tutoriel, vous obtenez une vue d’ensemble; vous pouvez ainsi</a:t>
            </a:r>
            <a:r>
              <a:rPr lang="fr-FR" noProof="0" dirty="0"/>
              <a:t> vous assurer que les réunions concordent avec</a:t>
            </a:r>
            <a:r>
              <a:rPr lang="fr-FR" baseline="0" noProof="0" dirty="0"/>
              <a:t> les données d’évaluation particulières que vous recueillez régulièrement</a:t>
            </a:r>
            <a:r>
              <a:rPr lang="fr-FR" noProof="0" dirty="0"/>
              <a:t>. Par exemple, si les dates des réunions sont</a:t>
            </a:r>
            <a:r>
              <a:rPr lang="fr-FR" baseline="0" noProof="0" dirty="0"/>
              <a:t> </a:t>
            </a:r>
            <a:r>
              <a:rPr lang="fr-FR" noProof="0" dirty="0"/>
              <a:t>fixées au</a:t>
            </a:r>
            <a:r>
              <a:rPr lang="fr-FR" baseline="0" noProof="0" dirty="0"/>
              <a:t> début de l’année</a:t>
            </a:r>
            <a:r>
              <a:rPr lang="fr-FR" noProof="0" dirty="0"/>
              <a:t>, vous ne disposez peut-être pas de toutes les données d’évaluation, et les délais</a:t>
            </a:r>
            <a:r>
              <a:rPr lang="fr-FR" baseline="0" noProof="0" dirty="0"/>
              <a:t> d’obtention des résultats (p. ex., examens oraux et de simulation) ne sont peut-être pas connus. </a:t>
            </a:r>
            <a:r>
              <a:rPr lang="fr-FR" b="1" noProof="0" dirty="0"/>
              <a:t>Message clé </a:t>
            </a:r>
            <a:r>
              <a:rPr lang="fr-FR" b="1" baseline="0" noProof="0" dirty="0"/>
              <a:t>: </a:t>
            </a:r>
            <a:r>
              <a:rPr lang="fr-FR" baseline="0" noProof="0" dirty="0"/>
              <a:t>Rappelez aux participants que les APC </a:t>
            </a:r>
            <a:r>
              <a:rPr lang="fr-FR" noProof="0" dirty="0"/>
              <a:t>ne sont pas</a:t>
            </a:r>
            <a:r>
              <a:rPr lang="fr-FR" baseline="0" noProof="0" dirty="0"/>
              <a:t> le seul outil disponible; il est important </a:t>
            </a:r>
            <a:r>
              <a:rPr lang="fr-FR" noProof="0" dirty="0"/>
              <a:t>de tenir compte des autres outils qui</a:t>
            </a:r>
            <a:r>
              <a:rPr lang="fr-FR" baseline="0" noProof="0" dirty="0"/>
              <a:t> existent </a:t>
            </a:r>
            <a:r>
              <a:rPr lang="fr-FR" noProof="0" dirty="0"/>
              <a:t>(p. ex., évaluations de programme). </a:t>
            </a:r>
          </a:p>
          <a:p>
            <a:pPr marL="171450" marR="0" lvl="0" indent="-171450" algn="l" defTabSz="457200" rtl="0" eaLnBrk="1" fontAlgn="auto" latinLnBrk="0" hangingPunct="1">
              <a:lnSpc>
                <a:spcPct val="100000"/>
              </a:lnSpc>
              <a:spcBef>
                <a:spcPct val="0"/>
              </a:spcBef>
              <a:spcAft>
                <a:spcPct val="0"/>
              </a:spcAft>
              <a:buClrTx/>
              <a:buSzTx/>
              <a:buFont typeface="Arial" panose="020B0604020202020204" pitchFamily="34" charset="0"/>
              <a:buChar char="•"/>
              <a:defRPr/>
            </a:pPr>
            <a:r>
              <a:rPr lang="fr-FR" b="1" baseline="0" noProof="0" dirty="0"/>
              <a:t>les réunions du Comité du programme de résidence (CPR) : </a:t>
            </a:r>
            <a:r>
              <a:rPr lang="fr-FR" b="0" baseline="0" noProof="0" dirty="0"/>
              <a:t>Tenez compte du calendrier des réunions du CPR afin qu'il puisse recevoir vos recommandations, les approuver et les communiquer au résident en temps opportun. </a:t>
            </a:r>
            <a:r>
              <a:rPr lang="fr-FR" b="1" baseline="0" noProof="0" dirty="0"/>
              <a:t>NOTE AU FACILITATEUR : </a:t>
            </a:r>
            <a:r>
              <a:rPr lang="fr-FR" b="0" baseline="0" noProof="0" dirty="0"/>
              <a:t>Vous pouvez raconter </a:t>
            </a:r>
            <a:r>
              <a:rPr lang="fr-FR" baseline="0" noProof="0" dirty="0"/>
              <a:t>le fait vécu suivant ou l’une de vos propres expériences pour illustrer ce point : Le comité de compétence s’est réuni en janvier et a identifié un résident en difficulté. La prochaine réunion du CPR n’étant toutefois prévue qu’en mars, le résident n’en a pas été informé immédiatement et n’a pas eu l’occasion de profiter de cette rétroaction et de corriger la situation. </a:t>
            </a:r>
            <a:endParaRPr lang="fr-FR" b="0" baseline="0" noProof="0" dirty="0"/>
          </a:p>
          <a:p>
            <a:pPr marL="0" marR="0" lvl="0" indent="0" algn="l" defTabSz="457200" rtl="0" eaLnBrk="1" fontAlgn="auto" latinLnBrk="0" hangingPunct="1">
              <a:lnSpc>
                <a:spcPct val="100000"/>
              </a:lnSpc>
              <a:spcBef>
                <a:spcPct val="0"/>
              </a:spcBef>
              <a:spcAft>
                <a:spcPct val="0"/>
              </a:spcAft>
              <a:buClrTx/>
              <a:buSzTx/>
              <a:buFont typeface="Arial" panose="020B0604020202020204" pitchFamily="34" charset="0"/>
              <a:buNone/>
              <a:defRPr/>
            </a:pPr>
            <a:r>
              <a:rPr lang="fr-FR" b="1" baseline="0" noProof="0" dirty="0"/>
              <a:t>Recommandations :</a:t>
            </a:r>
          </a:p>
          <a:p>
            <a:pPr marL="171450" indent="-171450">
              <a:buFont typeface="Arial" panose="020B0604020202020204" pitchFamily="34" charset="0"/>
              <a:buChar char="•"/>
            </a:pPr>
            <a:r>
              <a:rPr lang="fr-FR" noProof="0" dirty="0"/>
              <a:t>Limiter à 2 heures la durée</a:t>
            </a:r>
            <a:r>
              <a:rPr lang="fr-FR" baseline="0" noProof="0" dirty="0"/>
              <a:t> des réunions du comité de compétence </a:t>
            </a:r>
            <a:r>
              <a:rPr lang="fr-FR" noProof="0" dirty="0"/>
              <a:t>(elles peuvent devenir moins efficaces si elles durent</a:t>
            </a:r>
            <a:r>
              <a:rPr lang="fr-FR" baseline="0" noProof="0" dirty="0"/>
              <a:t> plus longtemps</a:t>
            </a:r>
            <a:r>
              <a:rPr lang="fr-FR" noProof="0" dirty="0"/>
              <a:t>).</a:t>
            </a:r>
          </a:p>
          <a:p>
            <a:pPr marL="171450" indent="-171450">
              <a:buFont typeface="Arial" panose="020B0604020202020204" pitchFamily="34" charset="0"/>
              <a:buChar char="•"/>
            </a:pPr>
            <a:r>
              <a:rPr lang="fr-FR" sz="1200" kern="1200" noProof="0" dirty="0">
                <a:solidFill>
                  <a:schemeClr val="tx1"/>
                </a:solidFill>
                <a:effectLst/>
                <a:latin typeface="+mn-lt"/>
                <a:ea typeface="+mn-ea"/>
                <a:cs typeface="+mn-cs"/>
              </a:rPr>
              <a:t>Prévoir 20 minutes pour évaluer un résident</a:t>
            </a:r>
            <a:r>
              <a:rPr lang="fr-FR" sz="1200" kern="1200" baseline="0" noProof="0" dirty="0">
                <a:solidFill>
                  <a:schemeClr val="tx1"/>
                </a:solidFill>
                <a:effectLst/>
                <a:latin typeface="+mn-lt"/>
                <a:ea typeface="+mn-ea"/>
                <a:cs typeface="+mn-cs"/>
              </a:rPr>
              <a:t> (évaluer en moyenne </a:t>
            </a:r>
            <a:r>
              <a:rPr lang="fr-FR" sz="1200" kern="1200" noProof="0" dirty="0">
                <a:solidFill>
                  <a:schemeClr val="tx1"/>
                </a:solidFill>
                <a:effectLst/>
                <a:latin typeface="+mn-lt"/>
                <a:ea typeface="+mn-ea"/>
                <a:cs typeface="+mn-cs"/>
              </a:rPr>
              <a:t>5 résidents par réunion).</a:t>
            </a:r>
          </a:p>
          <a:p>
            <a:pPr marL="171450" indent="-171450">
              <a:buFont typeface="Arial" panose="020B0604020202020204" pitchFamily="34" charset="0"/>
              <a:buChar char="•"/>
            </a:pPr>
            <a:r>
              <a:rPr lang="fr-FR" sz="1200" kern="1200" noProof="0" dirty="0">
                <a:solidFill>
                  <a:schemeClr val="tx1"/>
                </a:solidFill>
                <a:effectLst/>
                <a:latin typeface="+mn-lt"/>
                <a:ea typeface="+mn-ea"/>
                <a:cs typeface="+mn-cs"/>
              </a:rPr>
              <a:t>Il n’est pas nécessaire d’examiner le rendement de tous les résidents à chaque réunion.</a:t>
            </a:r>
          </a:p>
          <a:p>
            <a:pPr marL="171450" indent="-171450">
              <a:buFont typeface="Arial" panose="020B0604020202020204" pitchFamily="34" charset="0"/>
              <a:buChar char="•"/>
            </a:pPr>
            <a:r>
              <a:rPr lang="fr-FR" b="0" baseline="0" noProof="0" dirty="0"/>
              <a:t>La tenue de réunions plus fréquentes en plus petits groupes comporte des avantages </a:t>
            </a:r>
            <a:r>
              <a:rPr lang="fr-FR" noProof="0" dirty="0"/>
              <a:t>(si votre groupe est nombreux, vous pourriez devoir</a:t>
            </a:r>
            <a:r>
              <a:rPr lang="fr-FR" baseline="0" noProof="0" dirty="0"/>
              <a:t> </a:t>
            </a:r>
            <a:r>
              <a:rPr lang="fr-FR" noProof="0" dirty="0"/>
              <a:t>scinder les réunions (p. ex., réunions trimestrielles plutôt que</a:t>
            </a:r>
            <a:r>
              <a:rPr lang="fr-FR" baseline="0" noProof="0" dirty="0"/>
              <a:t> </a:t>
            </a:r>
            <a:r>
              <a:rPr lang="fr-FR" noProof="0" dirty="0"/>
              <a:t>semestrielles</a:t>
            </a:r>
            <a:r>
              <a:rPr lang="fr-FR" baseline="0" noProof="0" dirty="0"/>
              <a:t> et évaluation de seulement la moitié des résidents lors d’une réunion donnée</a:t>
            </a:r>
            <a:r>
              <a:rPr lang="fr-FR" noProof="0" dirty="0"/>
              <a:t>).</a:t>
            </a:r>
            <a:endParaRPr lang="fr-FR" b="0" noProof="0" dirty="0"/>
          </a:p>
        </p:txBody>
      </p:sp>
      <p:sp>
        <p:nvSpPr>
          <p:cNvPr id="4" name="Slide Number Placeholder 3"/>
          <p:cNvSpPr>
            <a:spLocks noGrp="1"/>
          </p:cNvSpPr>
          <p:nvPr>
            <p:ph type="sldNum" sz="quarter" idx="5"/>
          </p:nvPr>
        </p:nvSpPr>
        <p:spPr/>
        <p:txBody>
          <a:bodyPr/>
          <a:lstStyle/>
          <a:p>
            <a:fld id="{BB77EE89-0766-024F-9F88-80232D371B78}" type="slidenum">
              <a:rPr lang="en-US" smtClean="0"/>
              <a:t>16</a:t>
            </a:fld>
            <a:endParaRPr lang="en-US"/>
          </a:p>
        </p:txBody>
      </p:sp>
    </p:spTree>
    <p:extLst>
      <p:ext uri="{BB962C8B-B14F-4D97-AF65-F5344CB8AC3E}">
        <p14:creationId xmlns:p14="http://schemas.microsoft.com/office/powerpoint/2010/main" val="17406666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r>
              <a:rPr lang="en-US" b="1" dirty="0"/>
              <a:t>CONSEIL POUR LE FACILITATEUR</a:t>
            </a:r>
            <a:r>
              <a:rPr lang="en-US" b="1" baseline="0" dirty="0"/>
              <a:t> </a:t>
            </a:r>
            <a:r>
              <a:rPr lang="en-US" b="1" dirty="0"/>
              <a:t>: </a:t>
            </a:r>
            <a:r>
              <a:rPr lang="en-US" b="0" dirty="0" err="1"/>
              <a:t>Cette</a:t>
            </a:r>
            <a:r>
              <a:rPr lang="en-US" b="0" dirty="0"/>
              <a:t> diapositive</a:t>
            </a:r>
            <a:r>
              <a:rPr lang="en-US" b="0" baseline="0" dirty="0"/>
              <a:t> a pour but de </a:t>
            </a:r>
            <a:r>
              <a:rPr lang="en-US" b="0" baseline="0" dirty="0" err="1"/>
              <a:t>souligner</a:t>
            </a:r>
            <a:r>
              <a:rPr lang="en-US" b="0" baseline="0" dirty="0"/>
              <a:t> le fait que les </a:t>
            </a:r>
            <a:r>
              <a:rPr lang="en-US" b="0" baseline="0" dirty="0" err="1"/>
              <a:t>réunions</a:t>
            </a:r>
            <a:r>
              <a:rPr lang="en-US" b="0" baseline="0" dirty="0"/>
              <a:t> </a:t>
            </a:r>
            <a:r>
              <a:rPr lang="en-US" b="0" baseline="0" dirty="0" err="1"/>
              <a:t>devraient</a:t>
            </a:r>
            <a:r>
              <a:rPr lang="en-US" b="0" baseline="0" dirty="0"/>
              <a:t> </a:t>
            </a:r>
            <a:r>
              <a:rPr lang="en-US" b="0" baseline="0" dirty="0" err="1"/>
              <a:t>concorder</a:t>
            </a:r>
            <a:r>
              <a:rPr lang="en-US" b="0" baseline="0" dirty="0"/>
              <a:t> avec les </a:t>
            </a:r>
            <a:r>
              <a:rPr lang="en-US" b="0" baseline="0" dirty="0" err="1"/>
              <a:t>évaluations</a:t>
            </a:r>
            <a:r>
              <a:rPr lang="en-US" b="0" baseline="0" dirty="0"/>
              <a:t> </a:t>
            </a:r>
            <a:r>
              <a:rPr lang="en-US" b="0" baseline="0" dirty="0" err="1"/>
              <a:t>sommatives</a:t>
            </a:r>
            <a:r>
              <a:rPr lang="en-US" b="0" baseline="0" dirty="0"/>
              <a:t>. </a:t>
            </a:r>
            <a:r>
              <a:rPr lang="en-US" b="0" baseline="0" dirty="0" err="1"/>
              <a:t>Remplacez</a:t>
            </a:r>
            <a:r>
              <a:rPr lang="en-US" b="0" baseline="0" dirty="0"/>
              <a:t> </a:t>
            </a:r>
            <a:r>
              <a:rPr lang="en-US" b="0" baseline="0" dirty="0" err="1"/>
              <a:t>l’exemple</a:t>
            </a:r>
            <a:r>
              <a:rPr lang="en-US" b="0" baseline="0" dirty="0"/>
              <a:t> ci-dessus par un aperçu du </a:t>
            </a:r>
            <a:r>
              <a:rPr lang="en-US" b="0" baseline="0" dirty="0" err="1"/>
              <a:t>schéma</a:t>
            </a:r>
            <a:r>
              <a:rPr lang="en-US" b="0" baseline="0" dirty="0"/>
              <a:t> </a:t>
            </a:r>
            <a:r>
              <a:rPr lang="en-US" b="0" baseline="0" dirty="0" err="1"/>
              <a:t>tutoriel</a:t>
            </a:r>
            <a:r>
              <a:rPr lang="en-US" b="0" baseline="0" dirty="0"/>
              <a:t> de </a:t>
            </a:r>
            <a:r>
              <a:rPr lang="en-US" b="0" baseline="0" dirty="0" err="1"/>
              <a:t>votre</a:t>
            </a:r>
            <a:r>
              <a:rPr lang="en-US" b="0" baseline="0" dirty="0"/>
              <a:t> </a:t>
            </a:r>
            <a:r>
              <a:rPr lang="en-US" b="0" baseline="0" dirty="0" err="1"/>
              <a:t>programme</a:t>
            </a:r>
            <a:r>
              <a:rPr lang="en-US" b="0" baseline="0" dirty="0"/>
              <a:t> et </a:t>
            </a:r>
            <a:r>
              <a:rPr lang="en-US" b="0" baseline="0" dirty="0" err="1"/>
              <a:t>utilisez</a:t>
            </a:r>
            <a:r>
              <a:rPr lang="en-US" b="0" baseline="0" dirty="0"/>
              <a:t>-le pour </a:t>
            </a:r>
            <a:r>
              <a:rPr lang="en-US" b="0" dirty="0"/>
              <a:t>faire </a:t>
            </a:r>
            <a:r>
              <a:rPr lang="en-US" b="0" dirty="0" err="1"/>
              <a:t>valoir</a:t>
            </a:r>
            <a:r>
              <a:rPr lang="en-US" b="0" dirty="0"/>
              <a:t> </a:t>
            </a:r>
            <a:r>
              <a:rPr lang="en-US" b="0" dirty="0" err="1"/>
              <a:t>votre</a:t>
            </a:r>
            <a:r>
              <a:rPr lang="en-US" b="0" dirty="0"/>
              <a:t> point.</a:t>
            </a:r>
          </a:p>
          <a:p>
            <a:endParaRPr lang="en-US" b="0" dirty="0"/>
          </a:p>
          <a:p>
            <a:endParaRPr lang="en-US" b="1" dirty="0"/>
          </a:p>
          <a:p>
            <a:endParaRPr lang="en-US" dirty="0"/>
          </a:p>
        </p:txBody>
      </p:sp>
      <p:sp>
        <p:nvSpPr>
          <p:cNvPr id="4" name="Slide Number Placeholder 3"/>
          <p:cNvSpPr>
            <a:spLocks noGrp="1"/>
          </p:cNvSpPr>
          <p:nvPr>
            <p:ph type="sldNum" sz="quarter" idx="5"/>
          </p:nvPr>
        </p:nvSpPr>
        <p:spPr/>
        <p:txBody>
          <a:bodyPr/>
          <a:lstStyle/>
          <a:p>
            <a:fld id="{BB77EE89-0766-024F-9F88-80232D371B78}" type="slidenum">
              <a:rPr lang="en-US" smtClean="0"/>
              <a:t>17</a:t>
            </a:fld>
            <a:endParaRPr lang="en-US"/>
          </a:p>
        </p:txBody>
      </p:sp>
    </p:spTree>
    <p:extLst>
      <p:ext uri="{BB962C8B-B14F-4D97-AF65-F5344CB8AC3E}">
        <p14:creationId xmlns:p14="http://schemas.microsoft.com/office/powerpoint/2010/main" val="7085926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Votre</a:t>
            </a:r>
            <a:r>
              <a:rPr lang="en-US" dirty="0"/>
              <a:t> </a:t>
            </a:r>
            <a:r>
              <a:rPr lang="en-US" dirty="0" err="1"/>
              <a:t>administrateur</a:t>
            </a:r>
            <a:r>
              <a:rPr lang="en-US" dirty="0"/>
              <a:t> de </a:t>
            </a:r>
            <a:r>
              <a:rPr lang="en-US" dirty="0" err="1"/>
              <a:t>programme</a:t>
            </a:r>
            <a:r>
              <a:rPr lang="en-US" dirty="0"/>
              <a:t> doit </a:t>
            </a:r>
            <a:r>
              <a:rPr lang="en-US" dirty="0" err="1"/>
              <a:t>créer</a:t>
            </a:r>
            <a:r>
              <a:rPr lang="en-US" dirty="0"/>
              <a:t> un </a:t>
            </a:r>
            <a:r>
              <a:rPr lang="en-US" dirty="0" err="1"/>
              <a:t>ordre</a:t>
            </a:r>
            <a:r>
              <a:rPr lang="en-US" dirty="0"/>
              <a:t> du jour dans le portfolio </a:t>
            </a:r>
            <a:r>
              <a:rPr lang="en-US" dirty="0" err="1"/>
              <a:t>électronique</a:t>
            </a:r>
            <a:r>
              <a:rPr lang="en-US" dirty="0"/>
              <a:t> </a:t>
            </a:r>
            <a:r>
              <a:rPr lang="en-US" dirty="0" err="1"/>
              <a:t>afin</a:t>
            </a:r>
            <a:r>
              <a:rPr lang="en-US" dirty="0"/>
              <a:t> que les </a:t>
            </a:r>
            <a:r>
              <a:rPr lang="en-US" dirty="0" err="1"/>
              <a:t>membres</a:t>
            </a:r>
            <a:r>
              <a:rPr lang="en-US" dirty="0"/>
              <a:t> </a:t>
            </a:r>
            <a:r>
              <a:rPr lang="en-US" dirty="0" err="1"/>
              <a:t>puissent</a:t>
            </a:r>
            <a:r>
              <a:rPr lang="en-US" dirty="0"/>
              <a:t> consulter les dossiers des </a:t>
            </a:r>
            <a:r>
              <a:rPr lang="en-US" dirty="0" err="1"/>
              <a:t>résidents</a:t>
            </a:r>
            <a:r>
              <a:rPr lang="en-US" dirty="0"/>
              <a:t>. Il </a:t>
            </a:r>
            <a:r>
              <a:rPr lang="en-US" dirty="0" err="1"/>
              <a:t>est</a:t>
            </a:r>
            <a:r>
              <a:rPr lang="en-US" dirty="0"/>
              <a:t> </a:t>
            </a:r>
            <a:r>
              <a:rPr lang="en-US" dirty="0" err="1"/>
              <a:t>recommandé</a:t>
            </a:r>
            <a:r>
              <a:rPr lang="en-US" dirty="0"/>
              <a:t> que </a:t>
            </a:r>
            <a:r>
              <a:rPr lang="en-US" dirty="0" err="1"/>
              <a:t>vous</a:t>
            </a:r>
            <a:r>
              <a:rPr lang="en-US" dirty="0"/>
              <a:t> </a:t>
            </a:r>
            <a:r>
              <a:rPr lang="en-US" dirty="0" err="1"/>
              <a:t>en</a:t>
            </a:r>
            <a:r>
              <a:rPr lang="en-US" dirty="0"/>
              <a:t> </a:t>
            </a:r>
            <a:r>
              <a:rPr lang="en-US" dirty="0" err="1"/>
              <a:t>informiez</a:t>
            </a:r>
            <a:r>
              <a:rPr lang="en-US" dirty="0"/>
              <a:t> les </a:t>
            </a:r>
            <a:r>
              <a:rPr lang="en-US" dirty="0" err="1"/>
              <a:t>résidents</a:t>
            </a:r>
            <a:r>
              <a:rPr lang="en-US" dirty="0"/>
              <a:t> </a:t>
            </a:r>
            <a:r>
              <a:rPr lang="en-US" dirty="0" err="1"/>
              <a:t>lorsque</a:t>
            </a:r>
            <a:r>
              <a:rPr lang="en-US" dirty="0"/>
              <a:t> le CPR </a:t>
            </a:r>
            <a:r>
              <a:rPr lang="en-US" dirty="0" err="1"/>
              <a:t>approuve</a:t>
            </a:r>
            <a:r>
              <a:rPr lang="en-US" dirty="0"/>
              <a:t> les </a:t>
            </a:r>
            <a:r>
              <a:rPr lang="en-US" dirty="0" err="1"/>
              <a:t>décisions</a:t>
            </a:r>
            <a:r>
              <a:rPr lang="en-US" dirty="0"/>
              <a:t>. </a:t>
            </a:r>
          </a:p>
          <a:p>
            <a:endParaRPr lang="en-US" baseline="0" dirty="0"/>
          </a:p>
          <a:p>
            <a:r>
              <a:rPr lang="en-US" b="1" baseline="0" dirty="0"/>
              <a:t>Message </a:t>
            </a:r>
            <a:r>
              <a:rPr lang="en-US" b="1" baseline="0" dirty="0" err="1"/>
              <a:t>clé</a:t>
            </a:r>
            <a:r>
              <a:rPr lang="en-US" b="1" baseline="0" dirty="0"/>
              <a:t> : </a:t>
            </a:r>
            <a:r>
              <a:rPr lang="en-US" b="0" baseline="0" dirty="0" err="1"/>
              <a:t>Insistez</a:t>
            </a:r>
            <a:r>
              <a:rPr lang="en-US" b="0" baseline="0" dirty="0"/>
              <a:t> sur le fait que les </a:t>
            </a:r>
            <a:r>
              <a:rPr lang="en-US" b="0" baseline="0" dirty="0" err="1"/>
              <a:t>réunions</a:t>
            </a:r>
            <a:r>
              <a:rPr lang="en-US" b="0" baseline="0" dirty="0"/>
              <a:t> du </a:t>
            </a:r>
            <a:r>
              <a:rPr lang="en-US" b="0" baseline="0" dirty="0" err="1"/>
              <a:t>comité</a:t>
            </a:r>
            <a:r>
              <a:rPr lang="en-US" b="0" baseline="0" dirty="0"/>
              <a:t> de </a:t>
            </a:r>
            <a:r>
              <a:rPr lang="en-US" b="0" baseline="0" dirty="0" err="1"/>
              <a:t>compétence</a:t>
            </a:r>
            <a:r>
              <a:rPr lang="en-US" b="0" baseline="0" dirty="0"/>
              <a:t> </a:t>
            </a:r>
            <a:r>
              <a:rPr lang="en-US" b="0" baseline="0" dirty="0" err="1"/>
              <a:t>devraient</a:t>
            </a:r>
            <a:r>
              <a:rPr lang="en-US" b="0" baseline="0" dirty="0"/>
              <a:t> se </a:t>
            </a:r>
            <a:r>
              <a:rPr lang="en-US" b="0" baseline="0" dirty="0" err="1"/>
              <a:t>tenir</a:t>
            </a:r>
            <a:r>
              <a:rPr lang="en-US" b="0" baseline="0" dirty="0"/>
              <a:t> </a:t>
            </a:r>
            <a:r>
              <a:rPr lang="en-US" b="0" baseline="0" dirty="0" err="1"/>
              <a:t>juste</a:t>
            </a:r>
            <a:r>
              <a:rPr lang="en-US" b="0" baseline="0" dirty="0"/>
              <a:t> </a:t>
            </a:r>
            <a:r>
              <a:rPr lang="en-US" b="0" baseline="0" dirty="0" err="1"/>
              <a:t>avant</a:t>
            </a:r>
            <a:r>
              <a:rPr lang="en-US" b="0" baseline="0" dirty="0"/>
              <a:t> </a:t>
            </a:r>
            <a:r>
              <a:rPr lang="en-US" b="0" baseline="0" dirty="0" err="1"/>
              <a:t>celles</a:t>
            </a:r>
            <a:r>
              <a:rPr lang="en-US" b="0" baseline="0" dirty="0"/>
              <a:t> du CPR! </a:t>
            </a:r>
            <a:endParaRPr lang="en-US" baseline="0" dirty="0"/>
          </a:p>
        </p:txBody>
      </p:sp>
      <p:sp>
        <p:nvSpPr>
          <p:cNvPr id="4" name="Slide Number Placeholder 3"/>
          <p:cNvSpPr>
            <a:spLocks noGrp="1"/>
          </p:cNvSpPr>
          <p:nvPr>
            <p:ph type="sldNum" sz="quarter" idx="5"/>
          </p:nvPr>
        </p:nvSpPr>
        <p:spPr/>
        <p:txBody>
          <a:bodyPr/>
          <a:lstStyle/>
          <a:p>
            <a:fld id="{BB77EE89-0766-024F-9F88-80232D371B78}" type="slidenum">
              <a:rPr lang="en-US" smtClean="0"/>
              <a:t>18</a:t>
            </a:fld>
            <a:endParaRPr lang="en-US"/>
          </a:p>
        </p:txBody>
      </p:sp>
    </p:spTree>
    <p:extLst>
      <p:ext uri="{BB962C8B-B14F-4D97-AF65-F5344CB8AC3E}">
        <p14:creationId xmlns:p14="http://schemas.microsoft.com/office/powerpoint/2010/main" val="1096471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ct val="0"/>
              </a:spcBef>
              <a:spcAft>
                <a:spcPct val="0"/>
              </a:spcAft>
              <a:buClrTx/>
              <a:buSzTx/>
              <a:buFontTx/>
              <a:buNone/>
              <a:defRPr/>
            </a:pPr>
            <a:r>
              <a:rPr lang="en-CA" sz="1200" b="0" kern="1200" dirty="0" err="1">
                <a:solidFill>
                  <a:schemeClr val="tx1"/>
                </a:solidFill>
                <a:effectLst/>
                <a:latin typeface="+mn-lt"/>
                <a:ea typeface="+mn-ea"/>
                <a:cs typeface="+mn-cs"/>
              </a:rPr>
              <a:t>L’évaluateur</a:t>
            </a:r>
            <a:r>
              <a:rPr lang="en-CA" sz="1200" b="0" kern="1200" dirty="0">
                <a:solidFill>
                  <a:schemeClr val="tx1"/>
                </a:solidFill>
                <a:effectLst/>
                <a:latin typeface="+mn-lt"/>
                <a:ea typeface="+mn-ea"/>
                <a:cs typeface="+mn-cs"/>
              </a:rPr>
              <a:t> principal </a:t>
            </a:r>
            <a:r>
              <a:rPr lang="en-CA" sz="1200" b="0" kern="1200" dirty="0" err="1">
                <a:solidFill>
                  <a:schemeClr val="tx1"/>
                </a:solidFill>
                <a:effectLst/>
                <a:latin typeface="+mn-lt"/>
                <a:ea typeface="+mn-ea"/>
                <a:cs typeface="+mn-cs"/>
              </a:rPr>
              <a:t>résume</a:t>
            </a:r>
            <a:r>
              <a:rPr lang="en-CA" sz="1200" b="0" kern="1200" baseline="0" dirty="0">
                <a:solidFill>
                  <a:schemeClr val="tx1"/>
                </a:solidFill>
                <a:effectLst/>
                <a:latin typeface="+mn-lt"/>
                <a:ea typeface="+mn-ea"/>
                <a:cs typeface="+mn-cs"/>
              </a:rPr>
              <a:t> les </a:t>
            </a:r>
            <a:r>
              <a:rPr lang="en-CA" sz="1200" b="0" kern="1200" baseline="0" dirty="0" err="1">
                <a:solidFill>
                  <a:schemeClr val="tx1"/>
                </a:solidFill>
                <a:effectLst/>
                <a:latin typeface="+mn-lt"/>
                <a:ea typeface="+mn-ea"/>
                <a:cs typeface="+mn-cs"/>
              </a:rPr>
              <a:t>données</a:t>
            </a:r>
            <a:r>
              <a:rPr lang="en-CA" sz="1200" b="0" kern="1200" baseline="0" dirty="0">
                <a:solidFill>
                  <a:schemeClr val="tx1"/>
                </a:solidFill>
                <a:effectLst/>
                <a:latin typeface="+mn-lt"/>
                <a:ea typeface="+mn-ea"/>
                <a:cs typeface="+mn-cs"/>
              </a:rPr>
              <a:t> pour le </a:t>
            </a:r>
            <a:r>
              <a:rPr lang="en-CA" sz="1200" b="0" kern="1200" baseline="0" dirty="0" err="1">
                <a:solidFill>
                  <a:schemeClr val="tx1"/>
                </a:solidFill>
                <a:effectLst/>
                <a:latin typeface="+mn-lt"/>
                <a:ea typeface="+mn-ea"/>
                <a:cs typeface="+mn-cs"/>
              </a:rPr>
              <a:t>reste</a:t>
            </a:r>
            <a:r>
              <a:rPr lang="en-CA" sz="1200" b="0" kern="1200" baseline="0" dirty="0">
                <a:solidFill>
                  <a:schemeClr val="tx1"/>
                </a:solidFill>
                <a:effectLst/>
                <a:latin typeface="+mn-lt"/>
                <a:ea typeface="+mn-ea"/>
                <a:cs typeface="+mn-cs"/>
              </a:rPr>
              <a:t> du </a:t>
            </a:r>
            <a:r>
              <a:rPr lang="en-CA" sz="1200" b="0" kern="1200" baseline="0" dirty="0" err="1">
                <a:solidFill>
                  <a:schemeClr val="tx1"/>
                </a:solidFill>
                <a:effectLst/>
                <a:latin typeface="+mn-lt"/>
                <a:ea typeface="+mn-ea"/>
                <a:cs typeface="+mn-cs"/>
              </a:rPr>
              <a:t>groupe</a:t>
            </a:r>
            <a:r>
              <a:rPr lang="en-CA" sz="1200" b="0" kern="1200" baseline="0" dirty="0">
                <a:solidFill>
                  <a:schemeClr val="tx1"/>
                </a:solidFill>
                <a:effectLst/>
                <a:latin typeface="+mn-lt"/>
                <a:ea typeface="+mn-ea"/>
                <a:cs typeface="+mn-cs"/>
              </a:rPr>
              <a:t>, qui </a:t>
            </a:r>
            <a:r>
              <a:rPr lang="en-CA" sz="1200" b="0" kern="1200" baseline="0" dirty="0" err="1">
                <a:solidFill>
                  <a:schemeClr val="tx1"/>
                </a:solidFill>
                <a:effectLst/>
                <a:latin typeface="+mn-lt"/>
                <a:ea typeface="+mn-ea"/>
                <a:cs typeface="+mn-cs"/>
              </a:rPr>
              <a:t>en</a:t>
            </a:r>
            <a:r>
              <a:rPr lang="en-CA" sz="1200" b="0" kern="1200" baseline="0" dirty="0">
                <a:solidFill>
                  <a:schemeClr val="tx1"/>
                </a:solidFill>
                <a:effectLst/>
                <a:latin typeface="+mn-lt"/>
                <a:ea typeface="+mn-ea"/>
                <a:cs typeface="+mn-cs"/>
              </a:rPr>
              <a:t> </a:t>
            </a:r>
            <a:r>
              <a:rPr lang="en-CA" sz="1200" b="0" kern="1200" baseline="0" dirty="0" err="1">
                <a:solidFill>
                  <a:schemeClr val="tx1"/>
                </a:solidFill>
                <a:effectLst/>
                <a:latin typeface="+mn-lt"/>
                <a:ea typeface="+mn-ea"/>
                <a:cs typeface="+mn-cs"/>
              </a:rPr>
              <a:t>discute</a:t>
            </a:r>
            <a:r>
              <a:rPr lang="en-CA" sz="1200" b="0" kern="1200" baseline="0" dirty="0">
                <a:solidFill>
                  <a:schemeClr val="tx1"/>
                </a:solidFill>
                <a:effectLst/>
                <a:latin typeface="+mn-lt"/>
                <a:ea typeface="+mn-ea"/>
                <a:cs typeface="+mn-cs"/>
              </a:rPr>
              <a:t> par la suite. </a:t>
            </a:r>
            <a:r>
              <a:rPr lang="en-CA" sz="1200" b="0" kern="1200" baseline="0" dirty="0" err="1">
                <a:solidFill>
                  <a:schemeClr val="tx1"/>
                </a:solidFill>
                <a:effectLst/>
                <a:latin typeface="+mn-lt"/>
                <a:ea typeface="+mn-ea"/>
                <a:cs typeface="+mn-cs"/>
              </a:rPr>
              <a:t>Portez</a:t>
            </a:r>
            <a:r>
              <a:rPr lang="en-CA" sz="1200" b="0" kern="1200" baseline="0" dirty="0">
                <a:solidFill>
                  <a:schemeClr val="tx1"/>
                </a:solidFill>
                <a:effectLst/>
                <a:latin typeface="+mn-lt"/>
                <a:ea typeface="+mn-ea"/>
                <a:cs typeface="+mn-cs"/>
              </a:rPr>
              <a:t> attention </a:t>
            </a:r>
            <a:r>
              <a:rPr lang="en-CA" sz="1200" b="0" kern="1200" baseline="0" dirty="0" err="1">
                <a:solidFill>
                  <a:schemeClr val="tx1"/>
                </a:solidFill>
                <a:effectLst/>
                <a:latin typeface="+mn-lt"/>
                <a:ea typeface="+mn-ea"/>
                <a:cs typeface="+mn-cs"/>
              </a:rPr>
              <a:t>à</a:t>
            </a:r>
            <a:r>
              <a:rPr lang="en-CA" sz="1200" b="0" kern="1200" baseline="0" dirty="0">
                <a:solidFill>
                  <a:schemeClr val="tx1"/>
                </a:solidFill>
                <a:effectLst/>
                <a:latin typeface="+mn-lt"/>
                <a:ea typeface="+mn-ea"/>
                <a:cs typeface="+mn-cs"/>
              </a:rPr>
              <a:t> la manière </a:t>
            </a:r>
            <a:r>
              <a:rPr lang="en-CA" sz="1200" b="0" kern="1200" baseline="0" dirty="0" err="1">
                <a:solidFill>
                  <a:schemeClr val="tx1"/>
                </a:solidFill>
                <a:effectLst/>
                <a:latin typeface="+mn-lt"/>
                <a:ea typeface="+mn-ea"/>
                <a:cs typeface="+mn-cs"/>
              </a:rPr>
              <a:t>dont</a:t>
            </a:r>
            <a:r>
              <a:rPr lang="en-CA" sz="1200" b="0" kern="1200" baseline="0" dirty="0">
                <a:solidFill>
                  <a:schemeClr val="tx1"/>
                </a:solidFill>
                <a:effectLst/>
                <a:latin typeface="+mn-lt"/>
                <a:ea typeface="+mn-ea"/>
                <a:cs typeface="+mn-cs"/>
              </a:rPr>
              <a:t> les choses se </a:t>
            </a:r>
            <a:r>
              <a:rPr lang="en-CA" sz="1200" b="0" kern="1200" baseline="0" dirty="0" err="1">
                <a:solidFill>
                  <a:schemeClr val="tx1"/>
                </a:solidFill>
                <a:effectLst/>
                <a:latin typeface="+mn-lt"/>
                <a:ea typeface="+mn-ea"/>
                <a:cs typeface="+mn-cs"/>
              </a:rPr>
              <a:t>passent</a:t>
            </a:r>
            <a:r>
              <a:rPr lang="en-CA" sz="1200" b="0" kern="1200" baseline="0" dirty="0">
                <a:solidFill>
                  <a:schemeClr val="tx1"/>
                </a:solidFill>
                <a:effectLst/>
                <a:latin typeface="+mn-lt"/>
                <a:ea typeface="+mn-ea"/>
                <a:cs typeface="+mn-cs"/>
              </a:rPr>
              <a:t> (p. ex., y a-t-il des </a:t>
            </a:r>
            <a:r>
              <a:rPr lang="en-CA" sz="1200" b="0" kern="1200" baseline="0" dirty="0" err="1">
                <a:solidFill>
                  <a:schemeClr val="tx1"/>
                </a:solidFill>
                <a:effectLst/>
                <a:latin typeface="+mn-lt"/>
                <a:ea typeface="+mn-ea"/>
                <a:cs typeface="+mn-cs"/>
              </a:rPr>
              <a:t>données</a:t>
            </a:r>
            <a:r>
              <a:rPr lang="en-CA" sz="1200" b="0" kern="1200" baseline="0" dirty="0">
                <a:solidFill>
                  <a:schemeClr val="tx1"/>
                </a:solidFill>
                <a:effectLst/>
                <a:latin typeface="+mn-lt"/>
                <a:ea typeface="+mn-ea"/>
                <a:cs typeface="+mn-cs"/>
              </a:rPr>
              <a:t> qui </a:t>
            </a:r>
            <a:r>
              <a:rPr lang="en-CA" sz="1200" b="0" kern="1200" baseline="0" dirty="0" err="1">
                <a:solidFill>
                  <a:schemeClr val="tx1"/>
                </a:solidFill>
                <a:effectLst/>
                <a:latin typeface="+mn-lt"/>
                <a:ea typeface="+mn-ea"/>
                <a:cs typeface="+mn-cs"/>
              </a:rPr>
              <a:t>sont</a:t>
            </a:r>
            <a:r>
              <a:rPr lang="en-CA" sz="1200" b="0" kern="1200" baseline="0" dirty="0">
                <a:solidFill>
                  <a:schemeClr val="tx1"/>
                </a:solidFill>
                <a:effectLst/>
                <a:latin typeface="+mn-lt"/>
                <a:ea typeface="+mn-ea"/>
                <a:cs typeface="+mn-cs"/>
              </a:rPr>
              <a:t> </a:t>
            </a:r>
            <a:r>
              <a:rPr lang="en-CA" sz="1200" b="0" kern="1200" baseline="0" dirty="0" err="1">
                <a:solidFill>
                  <a:schemeClr val="tx1"/>
                </a:solidFill>
                <a:effectLst/>
                <a:latin typeface="+mn-lt"/>
                <a:ea typeface="+mn-ea"/>
                <a:cs typeface="+mn-cs"/>
              </a:rPr>
              <a:t>oubliées</a:t>
            </a:r>
            <a:r>
              <a:rPr lang="en-CA" sz="1200" b="0" kern="1200" baseline="0" dirty="0">
                <a:solidFill>
                  <a:schemeClr val="tx1"/>
                </a:solidFill>
                <a:effectLst/>
                <a:latin typeface="+mn-lt"/>
                <a:ea typeface="+mn-ea"/>
                <a:cs typeface="+mn-cs"/>
              </a:rPr>
              <a:t>?)!</a:t>
            </a:r>
            <a:endParaRPr lang="en-CA" b="0" dirty="0"/>
          </a:p>
        </p:txBody>
      </p:sp>
      <p:sp>
        <p:nvSpPr>
          <p:cNvPr id="4" name="Slide Number Placeholder 3"/>
          <p:cNvSpPr>
            <a:spLocks noGrp="1"/>
          </p:cNvSpPr>
          <p:nvPr>
            <p:ph type="sldNum" sz="quarter" idx="5"/>
          </p:nvPr>
        </p:nvSpPr>
        <p:spPr/>
        <p:txBody>
          <a:bodyPr/>
          <a:lstStyle/>
          <a:p>
            <a:fld id="{BB77EE89-0766-024F-9F88-80232D371B78}" type="slidenum">
              <a:rPr lang="en-US" smtClean="0"/>
              <a:t>19</a:t>
            </a:fld>
            <a:endParaRPr lang="en-US"/>
          </a:p>
        </p:txBody>
      </p:sp>
    </p:spTree>
    <p:extLst>
      <p:ext uri="{BB962C8B-B14F-4D97-AF65-F5344CB8AC3E}">
        <p14:creationId xmlns:p14="http://schemas.microsoft.com/office/powerpoint/2010/main" val="4643599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Les </a:t>
            </a:r>
            <a:r>
              <a:rPr lang="en-US" sz="1200" b="0" i="0" u="none" strike="noStrike" kern="1200" baseline="0" dirty="0" err="1">
                <a:solidFill>
                  <a:schemeClr val="tx1"/>
                </a:solidFill>
                <a:latin typeface="+mn-lt"/>
                <a:ea typeface="+mn-ea"/>
                <a:cs typeface="+mn-cs"/>
              </a:rPr>
              <a:t>données</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devraient</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provenir</a:t>
            </a:r>
            <a:r>
              <a:rPr lang="en-US" sz="1200" b="0" i="0" u="none" strike="noStrike" kern="1200" baseline="0" dirty="0">
                <a:solidFill>
                  <a:schemeClr val="tx1"/>
                </a:solidFill>
                <a:latin typeface="+mn-lt"/>
                <a:ea typeface="+mn-ea"/>
                <a:cs typeface="+mn-cs"/>
              </a:rPr>
              <a:t> de sources et de </a:t>
            </a:r>
            <a:r>
              <a:rPr lang="en-US" sz="1200" b="0" i="0" u="none" strike="noStrike" kern="1200" baseline="0" dirty="0" err="1">
                <a:solidFill>
                  <a:schemeClr val="tx1"/>
                </a:solidFill>
                <a:latin typeface="+mn-lt"/>
                <a:ea typeface="+mn-ea"/>
                <a:cs typeface="+mn-cs"/>
              </a:rPr>
              <a:t>contextes</a:t>
            </a:r>
            <a:r>
              <a:rPr lang="en-US" sz="1200" b="0" i="0" u="none" strike="noStrike" kern="1200" baseline="0" dirty="0">
                <a:solidFill>
                  <a:schemeClr val="tx1"/>
                </a:solidFill>
                <a:latin typeface="+mn-lt"/>
                <a:ea typeface="+mn-ea"/>
                <a:cs typeface="+mn-cs"/>
              </a:rPr>
              <a:t> multiples, </a:t>
            </a:r>
            <a:r>
              <a:rPr lang="en-US" sz="1200" b="0" i="0" u="none" strike="noStrike" kern="1200" baseline="0" dirty="0" err="1">
                <a:solidFill>
                  <a:schemeClr val="tx1"/>
                </a:solidFill>
                <a:latin typeface="+mn-lt"/>
                <a:ea typeface="+mn-ea"/>
                <a:cs typeface="+mn-cs"/>
              </a:rPr>
              <a:t>notamment</a:t>
            </a:r>
            <a:r>
              <a:rPr lang="en-US" sz="1200" b="0" i="0" u="none" strike="noStrike" kern="1200" baseline="0" dirty="0">
                <a:solidFill>
                  <a:schemeClr val="tx1"/>
                </a:solidFill>
                <a:latin typeface="+mn-lt"/>
                <a:ea typeface="+mn-ea"/>
                <a:cs typeface="+mn-cs"/>
              </a:rPr>
              <a:t> les </a:t>
            </a:r>
            <a:r>
              <a:rPr lang="en-US" sz="1200" b="0" i="0" u="none" strike="noStrike" kern="1200" baseline="0" dirty="0" err="1">
                <a:solidFill>
                  <a:schemeClr val="tx1"/>
                </a:solidFill>
                <a:latin typeface="+mn-lt"/>
                <a:ea typeface="+mn-ea"/>
                <a:cs typeface="+mn-cs"/>
              </a:rPr>
              <a:t>évaluations</a:t>
            </a:r>
            <a:r>
              <a:rPr lang="en-US" sz="1200" b="0" i="0" u="none" strike="noStrike" kern="1200" baseline="0" dirty="0">
                <a:solidFill>
                  <a:schemeClr val="tx1"/>
                </a:solidFill>
                <a:latin typeface="+mn-lt"/>
                <a:ea typeface="+mn-ea"/>
                <a:cs typeface="+mn-cs"/>
              </a:rPr>
              <a:t> de fin de stage, les </a:t>
            </a:r>
            <a:r>
              <a:rPr lang="en-US" sz="1200" b="0" i="0" u="none" strike="noStrike" kern="1200" baseline="0" dirty="0" err="1">
                <a:solidFill>
                  <a:schemeClr val="tx1"/>
                </a:solidFill>
                <a:latin typeface="+mn-lt"/>
                <a:ea typeface="+mn-ea"/>
                <a:cs typeface="+mn-cs"/>
              </a:rPr>
              <a:t>journaux</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d’interventions</a:t>
            </a:r>
            <a:r>
              <a:rPr lang="en-US" sz="1200" b="0" i="0" u="none" strike="noStrike" kern="1200" baseline="0" dirty="0">
                <a:solidFill>
                  <a:schemeClr val="tx1"/>
                </a:solidFill>
                <a:latin typeface="+mn-lt"/>
                <a:ea typeface="+mn-ea"/>
                <a:cs typeface="+mn-cs"/>
              </a:rPr>
              <a:t>, les simulations, les rencontres avec des patients </a:t>
            </a:r>
            <a:r>
              <a:rPr lang="en-US" sz="1200" b="0" i="0" u="none" strike="noStrike" kern="1200" baseline="0" dirty="0" err="1">
                <a:solidFill>
                  <a:schemeClr val="tx1"/>
                </a:solidFill>
                <a:latin typeface="+mn-lt"/>
                <a:ea typeface="+mn-ea"/>
                <a:cs typeface="+mn-cs"/>
              </a:rPr>
              <a:t>standardisés</a:t>
            </a:r>
            <a:r>
              <a:rPr lang="en-US" sz="1200" b="0" i="0" u="none" strike="noStrike" kern="1200" baseline="0" dirty="0">
                <a:solidFill>
                  <a:schemeClr val="tx1"/>
                </a:solidFill>
                <a:latin typeface="+mn-lt"/>
                <a:ea typeface="+mn-ea"/>
                <a:cs typeface="+mn-cs"/>
              </a:rPr>
              <a:t>, les examens </a:t>
            </a:r>
            <a:r>
              <a:rPr lang="en-US" sz="1200" b="0" i="0" u="none" strike="noStrike" kern="1200" baseline="0" dirty="0" err="1">
                <a:solidFill>
                  <a:schemeClr val="tx1"/>
                </a:solidFill>
                <a:latin typeface="+mn-lt"/>
                <a:ea typeface="+mn-ea"/>
                <a:cs typeface="+mn-cs"/>
              </a:rPr>
              <a:t>en</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cours</a:t>
            </a:r>
            <a:r>
              <a:rPr lang="en-US" sz="1200" b="0" i="0" u="none" strike="noStrike" kern="1200" baseline="0" dirty="0">
                <a:solidFill>
                  <a:schemeClr val="tx1"/>
                </a:solidFill>
                <a:latin typeface="+mn-lt"/>
                <a:ea typeface="+mn-ea"/>
                <a:cs typeface="+mn-cs"/>
              </a:rPr>
              <a:t> de formation, les </a:t>
            </a:r>
            <a:r>
              <a:rPr lang="en-US" sz="1200" b="0" i="0" u="none" strike="noStrike" kern="1200" baseline="0" dirty="0" err="1">
                <a:solidFill>
                  <a:schemeClr val="tx1"/>
                </a:solidFill>
                <a:latin typeface="+mn-lt"/>
                <a:ea typeface="+mn-ea"/>
                <a:cs typeface="+mn-cs"/>
              </a:rPr>
              <a:t>projets</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d’érudition</a:t>
            </a:r>
            <a:r>
              <a:rPr lang="en-US" sz="1200" b="0" i="0" u="none" strike="noStrike" kern="1200" baseline="0" dirty="0">
                <a:solidFill>
                  <a:schemeClr val="tx1"/>
                </a:solidFill>
                <a:latin typeface="+mn-lt"/>
                <a:ea typeface="+mn-ea"/>
                <a:cs typeface="+mn-cs"/>
              </a:rPr>
              <a:t> et les communications </a:t>
            </a:r>
            <a:r>
              <a:rPr lang="en-US" sz="1200" b="0" i="0" u="none" strike="noStrike" kern="1200" baseline="0" dirty="0" err="1">
                <a:solidFill>
                  <a:schemeClr val="tx1"/>
                </a:solidFill>
                <a:latin typeface="+mn-lt"/>
                <a:ea typeface="+mn-ea"/>
                <a:cs typeface="+mn-cs"/>
              </a:rPr>
              <a:t>informelles</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comme</a:t>
            </a:r>
            <a:r>
              <a:rPr lang="en-US" sz="1200" b="0" i="0" u="none" strike="noStrike" kern="1200" baseline="0" dirty="0">
                <a:solidFill>
                  <a:schemeClr val="tx1"/>
                </a:solidFill>
                <a:latin typeface="+mn-lt"/>
                <a:ea typeface="+mn-ea"/>
                <a:cs typeface="+mn-cs"/>
              </a:rPr>
              <a:t> les </a:t>
            </a:r>
            <a:r>
              <a:rPr lang="en-US" sz="1200" b="0" i="0" u="none" strike="noStrike" kern="1200" baseline="0" dirty="0" err="1">
                <a:solidFill>
                  <a:schemeClr val="tx1"/>
                </a:solidFill>
                <a:latin typeface="+mn-lt"/>
                <a:ea typeface="+mn-ea"/>
                <a:cs typeface="+mn-cs"/>
              </a:rPr>
              <a:t>courriels</a:t>
            </a:r>
            <a:r>
              <a:rPr lang="en-US" sz="1200" b="0" i="0" u="none" strike="noStrike" kern="1200" baseline="0" dirty="0">
                <a:solidFill>
                  <a:schemeClr val="tx1"/>
                </a:solidFill>
                <a:latin typeface="+mn-lt"/>
                <a:ea typeface="+mn-ea"/>
                <a:cs typeface="+mn-cs"/>
              </a:rPr>
              <a:t> aux </a:t>
            </a:r>
            <a:r>
              <a:rPr lang="en-US" sz="1200" b="0" i="0" u="none" strike="noStrike" kern="1200" baseline="0" dirty="0" err="1">
                <a:solidFill>
                  <a:schemeClr val="tx1"/>
                </a:solidFill>
                <a:latin typeface="+mn-lt"/>
                <a:ea typeface="+mn-ea"/>
                <a:cs typeface="+mn-cs"/>
              </a:rPr>
              <a:t>directeurs</a:t>
            </a:r>
            <a:r>
              <a:rPr lang="en-US" sz="1200" b="0" i="0" u="none" strike="noStrike" kern="1200" baseline="0" dirty="0">
                <a:solidFill>
                  <a:schemeClr val="tx1"/>
                </a:solidFill>
                <a:latin typeface="+mn-lt"/>
                <a:ea typeface="+mn-ea"/>
                <a:cs typeface="+mn-cs"/>
              </a:rPr>
              <a:t> de </a:t>
            </a:r>
            <a:r>
              <a:rPr lang="en-US" sz="1200" b="0" i="0" u="none" strike="noStrike" kern="1200" baseline="0" dirty="0" err="1">
                <a:solidFill>
                  <a:schemeClr val="tx1"/>
                </a:solidFill>
                <a:latin typeface="+mn-lt"/>
                <a:ea typeface="+mn-ea"/>
                <a:cs typeface="+mn-cs"/>
              </a:rPr>
              <a:t>programme</a:t>
            </a:r>
            <a:r>
              <a:rPr lang="en-US" sz="1200" b="0" i="0" u="none" strike="noStrike" kern="1200" baseline="0" dirty="0">
                <a:solidFill>
                  <a:schemeClr val="tx1"/>
                </a:solidFill>
                <a:latin typeface="+mn-lt"/>
                <a:ea typeface="+mn-ea"/>
                <a:cs typeface="+mn-cs"/>
              </a:rPr>
              <a:t>.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Le </a:t>
            </a:r>
            <a:r>
              <a:rPr lang="en-US" sz="1200" b="0" i="0" u="none" strike="noStrike" kern="1200" baseline="0" dirty="0" err="1">
                <a:solidFill>
                  <a:schemeClr val="tx1"/>
                </a:solidFill>
                <a:latin typeface="+mn-lt"/>
                <a:ea typeface="+mn-ea"/>
                <a:cs typeface="+mn-cs"/>
              </a:rPr>
              <a:t>comité</a:t>
            </a:r>
            <a:r>
              <a:rPr lang="en-US" sz="1200" b="0" i="0" u="none" strike="noStrike" kern="1200" baseline="0" dirty="0">
                <a:solidFill>
                  <a:schemeClr val="tx1"/>
                </a:solidFill>
                <a:latin typeface="+mn-lt"/>
                <a:ea typeface="+mn-ea"/>
                <a:cs typeface="+mn-cs"/>
              </a:rPr>
              <a:t> doit </a:t>
            </a:r>
            <a:r>
              <a:rPr lang="en-US" sz="1200" b="0" i="0" u="none" strike="noStrike" kern="1200" baseline="0" dirty="0" err="1">
                <a:solidFill>
                  <a:schemeClr val="tx1"/>
                </a:solidFill>
                <a:latin typeface="+mn-lt"/>
                <a:ea typeface="+mn-ea"/>
                <a:cs typeface="+mn-cs"/>
              </a:rPr>
              <a:t>déterminer</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quelles</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données</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sont</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utiles</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compte</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tenu</a:t>
            </a:r>
            <a:r>
              <a:rPr lang="en-US" sz="1200" b="0" i="0" u="none" strike="noStrike" kern="1200" baseline="0" dirty="0">
                <a:solidFill>
                  <a:schemeClr val="tx1"/>
                </a:solidFill>
                <a:latin typeface="+mn-lt"/>
                <a:ea typeface="+mn-ea"/>
                <a:cs typeface="+mn-cs"/>
              </a:rPr>
              <a:t> du temps et des </a:t>
            </a:r>
            <a:r>
              <a:rPr lang="en-US" sz="1200" b="0" i="0" u="none" strike="noStrike" kern="1200" baseline="0" dirty="0" err="1">
                <a:solidFill>
                  <a:schemeClr val="tx1"/>
                </a:solidFill>
                <a:latin typeface="+mn-lt"/>
                <a:ea typeface="+mn-ea"/>
                <a:cs typeface="+mn-cs"/>
              </a:rPr>
              <a:t>ressources</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limités</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dont</a:t>
            </a:r>
            <a:r>
              <a:rPr lang="en-US" sz="1200" b="0" i="0" u="none" strike="noStrike" kern="1200" baseline="0" dirty="0">
                <a:solidFill>
                  <a:schemeClr val="tx1"/>
                </a:solidFill>
                <a:latin typeface="+mn-lt"/>
                <a:ea typeface="+mn-ea"/>
                <a:cs typeface="+mn-cs"/>
              </a:rPr>
              <a:t> il dispose.</a:t>
            </a:r>
          </a:p>
          <a:p>
            <a:endParaRPr lang="en-US" b="1" baseline="0" dirty="0"/>
          </a:p>
          <a:p>
            <a:r>
              <a:rPr lang="en-US" b="1" baseline="0" dirty="0"/>
              <a:t>Message </a:t>
            </a:r>
            <a:r>
              <a:rPr lang="en-US" b="1" baseline="0" dirty="0" err="1"/>
              <a:t>clé</a:t>
            </a:r>
            <a:r>
              <a:rPr lang="en-US" b="1" baseline="0" dirty="0"/>
              <a:t> : </a:t>
            </a:r>
            <a:r>
              <a:rPr lang="en-US" baseline="0" dirty="0"/>
              <a:t>Le </a:t>
            </a:r>
            <a:r>
              <a:rPr lang="en-US" baseline="0" dirty="0" err="1"/>
              <a:t>comité</a:t>
            </a:r>
            <a:r>
              <a:rPr lang="en-US" baseline="0" dirty="0"/>
              <a:t> de </a:t>
            </a:r>
            <a:r>
              <a:rPr lang="en-US" baseline="0" dirty="0" err="1"/>
              <a:t>compétence</a:t>
            </a:r>
            <a:r>
              <a:rPr lang="en-US" baseline="0" dirty="0"/>
              <a:t> doit adopter </a:t>
            </a:r>
            <a:r>
              <a:rPr lang="en-US" baseline="0" dirty="0" err="1"/>
              <a:t>une</a:t>
            </a:r>
            <a:r>
              <a:rPr lang="en-US" baseline="0" dirty="0"/>
              <a:t> </a:t>
            </a:r>
            <a:r>
              <a:rPr lang="en-US" baseline="0" dirty="0" err="1"/>
              <a:t>approche</a:t>
            </a:r>
            <a:r>
              <a:rPr lang="en-US" baseline="0" dirty="0"/>
              <a:t> </a:t>
            </a:r>
            <a:r>
              <a:rPr lang="en-CA" baseline="0" dirty="0" err="1"/>
              <a:t>structurée</a:t>
            </a:r>
            <a:r>
              <a:rPr lang="en-CA" baseline="0" dirty="0"/>
              <a:t> </a:t>
            </a:r>
            <a:r>
              <a:rPr lang="en-CA" baseline="0" dirty="0" err="1"/>
              <a:t>afin</a:t>
            </a:r>
            <a:r>
              <a:rPr lang="en-CA" baseline="0" dirty="0"/>
              <a:t> de </a:t>
            </a:r>
            <a:r>
              <a:rPr lang="en-CA" baseline="0" dirty="0" err="1"/>
              <a:t>gagner</a:t>
            </a:r>
            <a:r>
              <a:rPr lang="en-CA" baseline="0" dirty="0"/>
              <a:t> </a:t>
            </a:r>
            <a:r>
              <a:rPr lang="fr-CA" baseline="0" dirty="0"/>
              <a:t>un temps précieux dans le processus d’évaluation et de dresser de meilleurs portraits de la progression des résidents. </a:t>
            </a:r>
            <a:endParaRPr lang="en-US" dirty="0"/>
          </a:p>
          <a:p>
            <a:endParaRPr lang="en-US" dirty="0"/>
          </a:p>
        </p:txBody>
      </p:sp>
      <p:sp>
        <p:nvSpPr>
          <p:cNvPr id="4" name="Slide Number Placeholder 3"/>
          <p:cNvSpPr>
            <a:spLocks noGrp="1"/>
          </p:cNvSpPr>
          <p:nvPr>
            <p:ph type="sldNum" sz="quarter" idx="5"/>
          </p:nvPr>
        </p:nvSpPr>
        <p:spPr/>
        <p:txBody>
          <a:bodyPr/>
          <a:lstStyle/>
          <a:p>
            <a:fld id="{BB77EE89-0766-024F-9F88-80232D371B78}" type="slidenum">
              <a:rPr lang="en-US" smtClean="0"/>
              <a:t>20</a:t>
            </a:fld>
            <a:endParaRPr lang="en-US"/>
          </a:p>
        </p:txBody>
      </p:sp>
    </p:spTree>
    <p:extLst>
      <p:ext uri="{BB962C8B-B14F-4D97-AF65-F5344CB8AC3E}">
        <p14:creationId xmlns:p14="http://schemas.microsoft.com/office/powerpoint/2010/main" val="24954969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r>
              <a:rPr lang="fr-CA" sz="1200" b="0" i="0" u="none" strike="noStrike" kern="1200" baseline="0" dirty="0">
                <a:solidFill>
                  <a:schemeClr val="tx1"/>
                </a:solidFill>
                <a:latin typeface="+mn-lt"/>
                <a:ea typeface="+mn-ea"/>
                <a:cs typeface="+mn-cs"/>
              </a:rPr>
              <a:t>Quelle quantité et quelle qualité de données seront nécessaires pour « susciter des inquiétudes » au sujet d’un résident en particulier? </a:t>
            </a:r>
            <a:r>
              <a:rPr lang="en-US" sz="1200" b="0" i="0" u="none" strike="noStrike" kern="1200" baseline="0" dirty="0">
                <a:solidFill>
                  <a:schemeClr val="tx1"/>
                </a:solidFill>
                <a:latin typeface="+mn-lt"/>
                <a:ea typeface="+mn-ea"/>
                <a:cs typeface="+mn-cs"/>
              </a:rPr>
              <a:t>Au bout du </a:t>
            </a:r>
            <a:r>
              <a:rPr lang="en-US" sz="1200" b="0" i="0" u="none" strike="noStrike" kern="1200" baseline="0" dirty="0" err="1">
                <a:solidFill>
                  <a:schemeClr val="tx1"/>
                </a:solidFill>
                <a:latin typeface="+mn-lt"/>
                <a:ea typeface="+mn-ea"/>
                <a:cs typeface="+mn-cs"/>
              </a:rPr>
              <a:t>compte</a:t>
            </a:r>
            <a:r>
              <a:rPr lang="en-US" sz="1200" b="0" i="0" u="none" strike="noStrike" kern="1200" baseline="0" dirty="0">
                <a:solidFill>
                  <a:schemeClr val="tx1"/>
                </a:solidFill>
                <a:latin typeface="+mn-lt"/>
                <a:ea typeface="+mn-ea"/>
                <a:cs typeface="+mn-cs"/>
              </a:rPr>
              <a:t>, les </a:t>
            </a:r>
            <a:r>
              <a:rPr lang="en-US" sz="1200" b="0" i="0" u="none" strike="noStrike" kern="1200" baseline="0" dirty="0" err="1">
                <a:solidFill>
                  <a:schemeClr val="tx1"/>
                </a:solidFill>
                <a:latin typeface="+mn-lt"/>
                <a:ea typeface="+mn-ea"/>
                <a:cs typeface="+mn-cs"/>
              </a:rPr>
              <a:t>comités</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peuvent</a:t>
            </a:r>
            <a:r>
              <a:rPr lang="en-US" sz="1200" b="0" i="0" u="none" strike="noStrike" kern="1200" baseline="0" dirty="0">
                <a:solidFill>
                  <a:schemeClr val="tx1"/>
                </a:solidFill>
                <a:latin typeface="+mn-lt"/>
                <a:ea typeface="+mn-ea"/>
                <a:cs typeface="+mn-cs"/>
              </a:rPr>
              <a:t> passer 80 % de </a:t>
            </a:r>
            <a:r>
              <a:rPr lang="en-US" sz="1200" b="0" i="0" u="none" strike="noStrike" kern="1200" baseline="0" dirty="0" err="1">
                <a:solidFill>
                  <a:schemeClr val="tx1"/>
                </a:solidFill>
                <a:latin typeface="+mn-lt"/>
                <a:ea typeface="+mn-ea"/>
                <a:cs typeface="+mn-cs"/>
              </a:rPr>
              <a:t>leur</a:t>
            </a:r>
            <a:r>
              <a:rPr lang="en-US" sz="1200" b="0" i="0" u="none" strike="noStrike" kern="1200" baseline="0" dirty="0">
                <a:solidFill>
                  <a:schemeClr val="tx1"/>
                </a:solidFill>
                <a:latin typeface="+mn-lt"/>
                <a:ea typeface="+mn-ea"/>
                <a:cs typeface="+mn-cs"/>
              </a:rPr>
              <a:t> temps </a:t>
            </a:r>
            <a:r>
              <a:rPr lang="en-US" sz="1200" b="0" i="0" u="none" strike="noStrike" kern="1200" baseline="0" dirty="0" err="1">
                <a:solidFill>
                  <a:schemeClr val="tx1"/>
                </a:solidFill>
                <a:latin typeface="+mn-lt"/>
                <a:ea typeface="+mn-ea"/>
                <a:cs typeface="+mn-cs"/>
              </a:rPr>
              <a:t>à</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discuter</a:t>
            </a:r>
            <a:r>
              <a:rPr lang="en-US" sz="1200" b="0" i="0" u="none" strike="noStrike" kern="1200" baseline="0" dirty="0">
                <a:solidFill>
                  <a:schemeClr val="tx1"/>
                </a:solidFill>
                <a:latin typeface="+mn-lt"/>
                <a:ea typeface="+mn-ea"/>
                <a:cs typeface="+mn-cs"/>
              </a:rPr>
              <a:t> de </a:t>
            </a:r>
            <a:r>
              <a:rPr lang="en-US" sz="1200" b="0" i="0" u="none" strike="noStrike" kern="1200" baseline="0" dirty="0" err="1">
                <a:solidFill>
                  <a:schemeClr val="tx1"/>
                </a:solidFill>
                <a:latin typeface="+mn-lt"/>
                <a:ea typeface="+mn-ea"/>
                <a:cs typeface="+mn-cs"/>
              </a:rPr>
              <a:t>seulement</a:t>
            </a:r>
            <a:r>
              <a:rPr lang="en-US" sz="1200" b="0" i="0" u="none" strike="noStrike" kern="1200" baseline="0" dirty="0">
                <a:solidFill>
                  <a:schemeClr val="tx1"/>
                </a:solidFill>
                <a:latin typeface="+mn-lt"/>
                <a:ea typeface="+mn-ea"/>
                <a:cs typeface="+mn-cs"/>
              </a:rPr>
              <a:t> 20 % des </a:t>
            </a:r>
            <a:r>
              <a:rPr lang="en-US" sz="1200" b="0" i="0" u="none" strike="noStrike" kern="1200" baseline="0" dirty="0" err="1">
                <a:solidFill>
                  <a:schemeClr val="tx1"/>
                </a:solidFill>
                <a:latin typeface="+mn-lt"/>
                <a:ea typeface="+mn-ea"/>
                <a:cs typeface="+mn-cs"/>
              </a:rPr>
              <a:t>résidents</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faisant</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l’objet</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d’une</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évaluation</a:t>
            </a:r>
            <a:r>
              <a:rPr lang="en-US" sz="1200" b="0" i="0" u="none" strike="noStrike" kern="1200" baseline="0" dirty="0">
                <a:solidFill>
                  <a:schemeClr val="tx1"/>
                </a:solidFill>
                <a:latin typeface="+mn-lt"/>
                <a:ea typeface="+mn-ea"/>
                <a:cs typeface="+mn-cs"/>
              </a:rPr>
              <a:t>.  </a:t>
            </a:r>
          </a:p>
          <a:p>
            <a:pPr marL="0" marR="0" lvl="0" indent="0" algn="l" defTabSz="457200" rtl="0" eaLnBrk="1" fontAlgn="auto" latinLnBrk="0" hangingPunct="1">
              <a:lnSpc>
                <a:spcPct val="100000"/>
              </a:lnSpc>
              <a:spcBef>
                <a:spcPct val="0"/>
              </a:spcBef>
              <a:spcAft>
                <a:spcPct val="0"/>
              </a:spcAft>
              <a:buClrTx/>
              <a:buSzTx/>
              <a:buFontTx/>
              <a:buNone/>
              <a:defRPr/>
            </a:pPr>
            <a:endParaRPr lang="en-US" dirty="0"/>
          </a:p>
          <a:p>
            <a:r>
              <a:rPr lang="en-US" dirty="0" err="1"/>
              <a:t>Essayez</a:t>
            </a:r>
            <a:r>
              <a:rPr lang="en-US" dirty="0"/>
              <a:t> de ne pas</a:t>
            </a:r>
            <a:r>
              <a:rPr lang="en-US" baseline="0" dirty="0"/>
              <a:t> </a:t>
            </a:r>
            <a:r>
              <a:rPr lang="en-US" baseline="0" dirty="0" err="1"/>
              <a:t>vous</a:t>
            </a:r>
            <a:r>
              <a:rPr lang="en-US" baseline="0" dirty="0"/>
              <a:t> </a:t>
            </a:r>
            <a:r>
              <a:rPr lang="en-US" baseline="0" dirty="0" err="1"/>
              <a:t>sentir</a:t>
            </a:r>
            <a:r>
              <a:rPr lang="en-US" baseline="0" dirty="0"/>
              <a:t> </a:t>
            </a:r>
            <a:r>
              <a:rPr lang="en-US" baseline="0" dirty="0" err="1"/>
              <a:t>dépassés</a:t>
            </a:r>
            <a:r>
              <a:rPr lang="en-US" dirty="0"/>
              <a:t>. </a:t>
            </a:r>
            <a:r>
              <a:rPr lang="en-US" dirty="0" err="1"/>
              <a:t>Concentrez-vous</a:t>
            </a:r>
            <a:r>
              <a:rPr lang="en-US" baseline="0" dirty="0"/>
              <a:t> sur la </a:t>
            </a:r>
            <a:r>
              <a:rPr lang="en-US" baseline="0" dirty="0" err="1"/>
              <a:t>façon</a:t>
            </a:r>
            <a:r>
              <a:rPr lang="en-US" baseline="0" dirty="0"/>
              <a:t> </a:t>
            </a:r>
            <a:r>
              <a:rPr lang="en-US" baseline="0" dirty="0" err="1"/>
              <a:t>dont</a:t>
            </a:r>
            <a:r>
              <a:rPr lang="en-US" baseline="0" dirty="0"/>
              <a:t> les </a:t>
            </a:r>
            <a:r>
              <a:rPr lang="en-US" baseline="0" dirty="0" err="1"/>
              <a:t>évaluations</a:t>
            </a:r>
            <a:r>
              <a:rPr lang="en-US" baseline="0" dirty="0"/>
              <a:t> </a:t>
            </a:r>
            <a:r>
              <a:rPr lang="en-US" baseline="0" dirty="0" err="1"/>
              <a:t>sont</a:t>
            </a:r>
            <a:r>
              <a:rPr lang="en-US" baseline="0" dirty="0"/>
              <a:t> </a:t>
            </a:r>
            <a:r>
              <a:rPr lang="en-US" baseline="0" dirty="0" err="1"/>
              <a:t>utilisées</a:t>
            </a:r>
            <a:r>
              <a:rPr lang="en-US" baseline="0" dirty="0"/>
              <a:t>, </a:t>
            </a:r>
            <a:r>
              <a:rPr lang="en-US" dirty="0"/>
              <a:t>et </a:t>
            </a:r>
            <a:r>
              <a:rPr lang="en-US" dirty="0" err="1"/>
              <a:t>discutez</a:t>
            </a:r>
            <a:r>
              <a:rPr lang="en-US" baseline="0" dirty="0"/>
              <a:t> de la manière </a:t>
            </a:r>
            <a:r>
              <a:rPr lang="en-US" baseline="0" dirty="0" err="1"/>
              <a:t>dont</a:t>
            </a:r>
            <a:r>
              <a:rPr lang="en-US" baseline="0" dirty="0"/>
              <a:t> les </a:t>
            </a:r>
            <a:r>
              <a:rPr lang="en-US" baseline="0" dirty="0" err="1"/>
              <a:t>résidents</a:t>
            </a:r>
            <a:r>
              <a:rPr lang="en-US" baseline="0" dirty="0"/>
              <a:t> </a:t>
            </a:r>
            <a:r>
              <a:rPr lang="en-US" baseline="0" dirty="0" err="1"/>
              <a:t>sont</a:t>
            </a:r>
            <a:r>
              <a:rPr lang="en-US" baseline="0" dirty="0"/>
              <a:t> </a:t>
            </a:r>
            <a:r>
              <a:rPr lang="en-US" baseline="0" dirty="0" err="1"/>
              <a:t>informés</a:t>
            </a:r>
            <a:r>
              <a:rPr lang="en-US" baseline="0" dirty="0"/>
              <a:t> de </a:t>
            </a:r>
            <a:r>
              <a:rPr lang="en-US" baseline="0" dirty="0" err="1"/>
              <a:t>leur</a:t>
            </a:r>
            <a:r>
              <a:rPr lang="en-US" baseline="0" dirty="0"/>
              <a:t> progression. </a:t>
            </a:r>
            <a:r>
              <a:rPr lang="en-US" baseline="0" dirty="0" err="1"/>
              <a:t>Cherchez</a:t>
            </a:r>
            <a:r>
              <a:rPr lang="en-US" baseline="0" dirty="0"/>
              <a:t> les </a:t>
            </a:r>
            <a:r>
              <a:rPr lang="en-US" baseline="0" dirty="0" err="1"/>
              <a:t>signes</a:t>
            </a:r>
            <a:r>
              <a:rPr lang="en-US" baseline="0" dirty="0"/>
              <a:t> de progression – les </a:t>
            </a:r>
            <a:r>
              <a:rPr lang="en-US" baseline="0" dirty="0" err="1"/>
              <a:t>données</a:t>
            </a:r>
            <a:r>
              <a:rPr lang="en-US" baseline="0" dirty="0"/>
              <a:t> </a:t>
            </a:r>
            <a:r>
              <a:rPr lang="en-US" baseline="0" dirty="0" err="1"/>
              <a:t>devraient</a:t>
            </a:r>
            <a:r>
              <a:rPr lang="en-US" baseline="0" dirty="0"/>
              <a:t> </a:t>
            </a:r>
            <a:r>
              <a:rPr lang="en-US" baseline="0" dirty="0" err="1"/>
              <a:t>montrer</a:t>
            </a:r>
            <a:r>
              <a:rPr lang="en-US" baseline="0" dirty="0"/>
              <a:t> que les </a:t>
            </a:r>
            <a:r>
              <a:rPr lang="en-US" baseline="0" dirty="0" err="1"/>
              <a:t>résidents</a:t>
            </a:r>
            <a:r>
              <a:rPr lang="en-US" baseline="0" dirty="0"/>
              <a:t> </a:t>
            </a:r>
            <a:r>
              <a:rPr lang="en-US" baseline="0" dirty="0" err="1"/>
              <a:t>s’améliorent</a:t>
            </a:r>
            <a:r>
              <a:rPr lang="en-US" baseline="0" dirty="0"/>
              <a:t> au fil du temps. </a:t>
            </a:r>
            <a:endParaRPr lang="en-US" dirty="0"/>
          </a:p>
          <a:p>
            <a:endParaRPr lang="en-US" dirty="0"/>
          </a:p>
          <a:p>
            <a:r>
              <a:rPr lang="en-US" b="1" baseline="0" dirty="0"/>
              <a:t>NOTE AU FACILITATEUR : </a:t>
            </a:r>
            <a:r>
              <a:rPr lang="en-US" b="1" baseline="0" dirty="0" err="1"/>
              <a:t>Racontez</a:t>
            </a:r>
            <a:r>
              <a:rPr lang="en-US" b="1" baseline="0" dirty="0"/>
              <a:t> le fait </a:t>
            </a:r>
            <a:r>
              <a:rPr lang="en-US" b="1" baseline="0" dirty="0" err="1"/>
              <a:t>vécu</a:t>
            </a:r>
            <a:r>
              <a:rPr lang="en-US" b="1" baseline="0" dirty="0"/>
              <a:t> </a:t>
            </a:r>
            <a:r>
              <a:rPr lang="en-US" b="1" baseline="0" dirty="0" err="1"/>
              <a:t>suivant</a:t>
            </a:r>
            <a:r>
              <a:rPr lang="en-US" b="1" baseline="0" dirty="0"/>
              <a:t> (</a:t>
            </a:r>
            <a:r>
              <a:rPr lang="en-US" b="1" baseline="0" dirty="0" err="1"/>
              <a:t>ou</a:t>
            </a:r>
            <a:r>
              <a:rPr lang="en-US" b="1" baseline="0" dirty="0"/>
              <a:t> </a:t>
            </a:r>
            <a:r>
              <a:rPr lang="en-US" b="1" baseline="0" dirty="0" err="1"/>
              <a:t>l’une</a:t>
            </a:r>
            <a:r>
              <a:rPr lang="en-US" b="1" baseline="0" dirty="0"/>
              <a:t> de </a:t>
            </a:r>
            <a:r>
              <a:rPr lang="en-US" b="1" baseline="0" dirty="0" err="1"/>
              <a:t>vos</a:t>
            </a:r>
            <a:r>
              <a:rPr lang="en-US" b="1" baseline="0" dirty="0"/>
              <a:t> </a:t>
            </a:r>
            <a:r>
              <a:rPr lang="en-US" b="1" baseline="0" dirty="0" err="1"/>
              <a:t>propres</a:t>
            </a:r>
            <a:r>
              <a:rPr lang="en-US" b="1" baseline="0" dirty="0"/>
              <a:t> </a:t>
            </a:r>
            <a:r>
              <a:rPr lang="en-US" b="1" baseline="0" dirty="0" err="1"/>
              <a:t>expériences</a:t>
            </a:r>
            <a:r>
              <a:rPr lang="en-US" b="1" baseline="0" dirty="0"/>
              <a:t>) : </a:t>
            </a:r>
            <a:r>
              <a:rPr lang="fr-CA" baseline="0" dirty="0"/>
              <a:t>faites attention aux autorisations et à la sécurité avec ce type de données. Un programme disposait de feuilles de calcul Excel résumant des quantités massives de données d'évaluation de résidents. Il a décidé d’en archiver, ne se rendant pas compte qu’une telle mesure éliminait automatiquement la sécurité des données et les autorisations.</a:t>
            </a:r>
            <a:r>
              <a:rPr lang="en-US" baseline="0" dirty="0"/>
              <a:t> Un </a:t>
            </a:r>
            <a:r>
              <a:rPr lang="en-US" baseline="0" dirty="0" err="1"/>
              <a:t>résident</a:t>
            </a:r>
            <a:r>
              <a:rPr lang="en-US" baseline="0" dirty="0"/>
              <a:t> a </a:t>
            </a:r>
            <a:r>
              <a:rPr lang="en-US" baseline="0" dirty="0" err="1"/>
              <a:t>cherché</a:t>
            </a:r>
            <a:r>
              <a:rPr lang="en-US" baseline="0" dirty="0"/>
              <a:t> son nom sur Google et a trouvé la </a:t>
            </a:r>
            <a:r>
              <a:rPr lang="en-US" baseline="0" dirty="0" err="1"/>
              <a:t>feuille</a:t>
            </a:r>
            <a:r>
              <a:rPr lang="en-US" baseline="0" dirty="0"/>
              <a:t> de </a:t>
            </a:r>
            <a:r>
              <a:rPr lang="en-US" baseline="0" dirty="0" err="1"/>
              <a:t>calcul</a:t>
            </a:r>
            <a:r>
              <a:rPr lang="en-US" baseline="0" dirty="0"/>
              <a:t> </a:t>
            </a:r>
            <a:r>
              <a:rPr lang="en-US" baseline="0" dirty="0" err="1"/>
              <a:t>contenant</a:t>
            </a:r>
            <a:r>
              <a:rPr lang="en-US" baseline="0" dirty="0"/>
              <a:t> </a:t>
            </a:r>
            <a:r>
              <a:rPr lang="en-US" baseline="0" dirty="0" err="1"/>
              <a:t>toutes</a:t>
            </a:r>
            <a:r>
              <a:rPr lang="en-US" baseline="0" dirty="0"/>
              <a:t> </a:t>
            </a:r>
            <a:r>
              <a:rPr lang="en-US" baseline="0" dirty="0" err="1"/>
              <a:t>ces</a:t>
            </a:r>
            <a:r>
              <a:rPr lang="en-US" baseline="0" dirty="0"/>
              <a:t> </a:t>
            </a:r>
            <a:r>
              <a:rPr lang="en-US" baseline="0" dirty="0" err="1"/>
              <a:t>données</a:t>
            </a:r>
            <a:r>
              <a:rPr lang="en-US" baseline="0" dirty="0"/>
              <a:t>! </a:t>
            </a:r>
            <a:r>
              <a:rPr lang="en-US" baseline="0" dirty="0" err="1"/>
              <a:t>Soyez</a:t>
            </a:r>
            <a:r>
              <a:rPr lang="en-US" baseline="0" dirty="0"/>
              <a:t> </a:t>
            </a:r>
            <a:r>
              <a:rPr lang="en-US" baseline="0" dirty="0" err="1"/>
              <a:t>conscients</a:t>
            </a:r>
            <a:r>
              <a:rPr lang="en-US" baseline="0" dirty="0"/>
              <a:t> que </a:t>
            </a:r>
            <a:r>
              <a:rPr lang="en-US" baseline="0" dirty="0" err="1"/>
              <a:t>dès</a:t>
            </a:r>
            <a:r>
              <a:rPr lang="en-US" baseline="0" dirty="0"/>
              <a:t> que </a:t>
            </a:r>
            <a:r>
              <a:rPr lang="en-US" baseline="0" dirty="0" err="1"/>
              <a:t>vous</a:t>
            </a:r>
            <a:r>
              <a:rPr lang="en-US" baseline="0" dirty="0"/>
              <a:t> les </a:t>
            </a:r>
            <a:r>
              <a:rPr lang="en-US" baseline="0" dirty="0" err="1"/>
              <a:t>exportez</a:t>
            </a:r>
            <a:r>
              <a:rPr lang="en-US" baseline="0" dirty="0"/>
              <a:t> d’un portfolio, les </a:t>
            </a:r>
            <a:r>
              <a:rPr lang="en-US" baseline="0" dirty="0" err="1"/>
              <a:t>renseignements</a:t>
            </a:r>
            <a:r>
              <a:rPr lang="en-US" baseline="0" dirty="0"/>
              <a:t> se </a:t>
            </a:r>
            <a:r>
              <a:rPr lang="en-US" baseline="0" dirty="0" err="1"/>
              <a:t>trouvent</a:t>
            </a:r>
            <a:r>
              <a:rPr lang="en-US" baseline="0" dirty="0"/>
              <a:t> sur </a:t>
            </a:r>
            <a:r>
              <a:rPr lang="en-US" baseline="0" dirty="0" err="1"/>
              <a:t>l’ordinateur</a:t>
            </a:r>
            <a:r>
              <a:rPr lang="en-US" baseline="0" dirty="0"/>
              <a:t> portable de </a:t>
            </a:r>
            <a:r>
              <a:rPr lang="en-US" baseline="0" dirty="0" err="1"/>
              <a:t>quelqu’un</a:t>
            </a:r>
            <a:r>
              <a:rPr lang="en-US" baseline="0" dirty="0"/>
              <a:t>. Ce </a:t>
            </a:r>
            <a:r>
              <a:rPr lang="en-US" baseline="0" dirty="0" err="1"/>
              <a:t>programme</a:t>
            </a:r>
            <a:r>
              <a:rPr lang="en-US" baseline="0" dirty="0"/>
              <a:t> a </a:t>
            </a:r>
            <a:r>
              <a:rPr lang="en-US" baseline="0" dirty="0" err="1"/>
              <a:t>dû</a:t>
            </a:r>
            <a:r>
              <a:rPr lang="en-US" baseline="0" dirty="0"/>
              <a:t> </a:t>
            </a:r>
            <a:r>
              <a:rPr lang="en-US" baseline="0" dirty="0" err="1"/>
              <a:t>procéder</a:t>
            </a:r>
            <a:r>
              <a:rPr lang="en-US" baseline="0" dirty="0"/>
              <a:t> </a:t>
            </a:r>
            <a:r>
              <a:rPr lang="en-US" baseline="0" dirty="0" err="1"/>
              <a:t>à</a:t>
            </a:r>
            <a:r>
              <a:rPr lang="en-US" baseline="0" dirty="0"/>
              <a:t> </a:t>
            </a:r>
            <a:r>
              <a:rPr lang="en-US" baseline="0" dirty="0" err="1"/>
              <a:t>une</a:t>
            </a:r>
            <a:r>
              <a:rPr lang="en-US" baseline="0" dirty="0"/>
              <a:t> </a:t>
            </a:r>
            <a:r>
              <a:rPr lang="en-US" baseline="0" dirty="0" err="1"/>
              <a:t>analyse</a:t>
            </a:r>
            <a:r>
              <a:rPr lang="en-US" baseline="0" dirty="0"/>
              <a:t> </a:t>
            </a:r>
            <a:r>
              <a:rPr lang="en-US" baseline="0" dirty="0" err="1"/>
              <a:t>judiciaire</a:t>
            </a:r>
            <a:r>
              <a:rPr lang="en-US" baseline="0" dirty="0"/>
              <a:t> de </a:t>
            </a:r>
            <a:r>
              <a:rPr lang="en-US" baseline="0" dirty="0" err="1"/>
              <a:t>chaque</a:t>
            </a:r>
            <a:r>
              <a:rPr lang="en-US" baseline="0" dirty="0"/>
              <a:t> </a:t>
            </a:r>
            <a:r>
              <a:rPr lang="en-US" baseline="0" dirty="0" err="1"/>
              <a:t>fichier</a:t>
            </a:r>
            <a:r>
              <a:rPr lang="en-US" baseline="0" dirty="0"/>
              <a:t> et </a:t>
            </a:r>
            <a:r>
              <a:rPr lang="en-US" baseline="0" dirty="0" err="1"/>
              <a:t>déterminer</a:t>
            </a:r>
            <a:r>
              <a:rPr lang="en-US" baseline="0" dirty="0"/>
              <a:t> qui </a:t>
            </a:r>
            <a:r>
              <a:rPr lang="en-US" baseline="0" dirty="0" err="1"/>
              <a:t>l’avait</a:t>
            </a:r>
            <a:r>
              <a:rPr lang="en-US" baseline="0" dirty="0"/>
              <a:t> vu. </a:t>
            </a:r>
            <a:r>
              <a:rPr lang="en-US" baseline="0" dirty="0" err="1"/>
              <a:t>Chiffrez</a:t>
            </a:r>
            <a:r>
              <a:rPr lang="en-US" baseline="0" dirty="0"/>
              <a:t> </a:t>
            </a:r>
            <a:r>
              <a:rPr lang="en-US" baseline="0" dirty="0" err="1"/>
              <a:t>vos</a:t>
            </a:r>
            <a:r>
              <a:rPr lang="en-US" baseline="0" dirty="0"/>
              <a:t> </a:t>
            </a:r>
            <a:r>
              <a:rPr lang="en-US" baseline="0" dirty="0" err="1"/>
              <a:t>fichiers</a:t>
            </a:r>
            <a:r>
              <a:rPr lang="en-US" baseline="0" dirty="0"/>
              <a:t>! </a:t>
            </a:r>
            <a:endParaRPr lang="en-US" b="1" baseline="0" dirty="0"/>
          </a:p>
        </p:txBody>
      </p:sp>
      <p:sp>
        <p:nvSpPr>
          <p:cNvPr id="4" name="Slide Number Placeholder 3"/>
          <p:cNvSpPr>
            <a:spLocks noGrp="1"/>
          </p:cNvSpPr>
          <p:nvPr>
            <p:ph type="sldNum" sz="quarter" idx="5"/>
          </p:nvPr>
        </p:nvSpPr>
        <p:spPr/>
        <p:txBody>
          <a:bodyPr/>
          <a:lstStyle/>
          <a:p>
            <a:fld id="{BB77EE89-0766-024F-9F88-80232D371B78}" type="slidenum">
              <a:rPr lang="en-US" smtClean="0"/>
              <a:t>21</a:t>
            </a:fld>
            <a:endParaRPr lang="en-US"/>
          </a:p>
        </p:txBody>
      </p:sp>
    </p:spTree>
    <p:extLst>
      <p:ext uri="{BB962C8B-B14F-4D97-AF65-F5344CB8AC3E}">
        <p14:creationId xmlns:p14="http://schemas.microsoft.com/office/powerpoint/2010/main" val="18664607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b="1" noProof="0" dirty="0"/>
              <a:t>NOTE AU</a:t>
            </a:r>
            <a:r>
              <a:rPr lang="fr-CA" b="1" baseline="0" noProof="0" dirty="0"/>
              <a:t> FACILITATEUR </a:t>
            </a:r>
            <a:r>
              <a:rPr lang="fr-CA" b="1" noProof="0" dirty="0"/>
              <a:t>:</a:t>
            </a:r>
            <a:r>
              <a:rPr lang="fr-CA" b="0" noProof="0" dirty="0"/>
              <a:t> Précisez que le but</a:t>
            </a:r>
            <a:r>
              <a:rPr lang="fr-CA" b="0" baseline="0" noProof="0" dirty="0"/>
              <a:t> de cet atelier est de fournir des conseils pratiques sur la direction d’un comité de compétence. </a:t>
            </a:r>
            <a:r>
              <a:rPr lang="fr-CA" b="0" noProof="0" dirty="0"/>
              <a:t>Encouragez les participants à poser leurs questions tout au long de l’atelier. Dites-leur</a:t>
            </a:r>
            <a:r>
              <a:rPr lang="fr-CA" b="0" baseline="0" noProof="0" dirty="0"/>
              <a:t> qu’il doit y avoir 5 ou 6 personnes par table (ajuster au besoin pour votre groupe) et qu’ils auront besoin </a:t>
            </a:r>
            <a:r>
              <a:rPr lang="fr-CA" b="0" noProof="0" dirty="0"/>
              <a:t>d’un portable pour</a:t>
            </a:r>
            <a:r>
              <a:rPr lang="fr-CA" b="0" baseline="0" noProof="0" dirty="0"/>
              <a:t> examiner les cas simulés en groupe. Passez brièvement en revue le document et la façon d’accéder aux ressources</a:t>
            </a:r>
            <a:r>
              <a:rPr lang="fr-CA" b="0" noProof="0" dirty="0"/>
              <a:t>. </a:t>
            </a:r>
          </a:p>
          <a:p>
            <a:endParaRPr lang="fr-CA" sz="1200" kern="1200" noProof="0" dirty="0">
              <a:solidFill>
                <a:schemeClr val="tx1"/>
              </a:solidFill>
              <a:effectLst/>
              <a:latin typeface="+mn-lt"/>
              <a:ea typeface="+mn-ea"/>
              <a:cs typeface="+mn-cs"/>
            </a:endParaRPr>
          </a:p>
          <a:p>
            <a:r>
              <a:rPr lang="fr-CA" b="1" baseline="0" noProof="0" dirty="0"/>
              <a:t>CONSEIL POUR LE FACILITATEUR : Il est important d’insister sur les </a:t>
            </a:r>
            <a:r>
              <a:rPr lang="fr-CA" b="1" u="sng" baseline="0" noProof="0" dirty="0"/>
              <a:t>messages clés</a:t>
            </a:r>
            <a:r>
              <a:rPr lang="fr-CA" b="1" baseline="0" noProof="0" dirty="0"/>
              <a:t> ci-dessous tout au long de l’atelier. Les notes d’allocution comprendront des rappels indiquant quand mettre l’accent sur ce qui suit :</a:t>
            </a:r>
            <a:endParaRPr lang="fr-CA" baseline="0" noProof="0" dirty="0"/>
          </a:p>
          <a:p>
            <a:pPr marL="171450" indent="-171450">
              <a:buFont typeface="Arial" panose="020B0604020202020204" pitchFamily="34" charset="0"/>
              <a:buChar char="•"/>
            </a:pPr>
            <a:r>
              <a:rPr lang="fr-CA" noProof="0" dirty="0"/>
              <a:t>La création</a:t>
            </a:r>
            <a:r>
              <a:rPr lang="fr-CA" baseline="0" noProof="0" dirty="0"/>
              <a:t> d’un</a:t>
            </a:r>
            <a:r>
              <a:rPr lang="fr-CA" noProof="0" dirty="0"/>
              <a:t> comité de compétence exige un changement de culture important sur le plan de </a:t>
            </a:r>
            <a:r>
              <a:rPr lang="fr-CA" baseline="0" noProof="0" dirty="0"/>
              <a:t>l’évaluation et des processus</a:t>
            </a:r>
            <a:r>
              <a:rPr lang="fr-CA" noProof="0" dirty="0"/>
              <a:t>.</a:t>
            </a:r>
          </a:p>
          <a:p>
            <a:pPr marL="171450" indent="-171450">
              <a:buFont typeface="Arial" panose="020B0604020202020204" pitchFamily="34" charset="0"/>
              <a:buChar char="•"/>
            </a:pPr>
            <a:r>
              <a:rPr lang="fr-CA" noProof="0" dirty="0"/>
              <a:t>Les membres du comité de compétence</a:t>
            </a:r>
            <a:r>
              <a:rPr lang="fr-CA" baseline="0" noProof="0" dirty="0"/>
              <a:t> </a:t>
            </a:r>
            <a:r>
              <a:rPr lang="fr-CA" noProof="0" dirty="0"/>
              <a:t>doivent élaborer un modèle mental et des processus communs.</a:t>
            </a:r>
          </a:p>
          <a:p>
            <a:pPr marL="171450" indent="-171450">
              <a:buFont typeface="Arial" panose="020B0604020202020204" pitchFamily="34" charset="0"/>
              <a:buChar char="•"/>
            </a:pPr>
            <a:r>
              <a:rPr lang="fr-CA" baseline="0" noProof="0" dirty="0"/>
              <a:t>Les comités de compétence ne se contentent pas de regarder les évaluations des APC – ils examinent </a:t>
            </a:r>
            <a:r>
              <a:rPr lang="fr-CA" u="sng" baseline="0" noProof="0" dirty="0"/>
              <a:t>toutes</a:t>
            </a:r>
            <a:r>
              <a:rPr lang="fr-CA" baseline="0" noProof="0" dirty="0"/>
              <a:t> les données d’évaluation (ECOS, FECF, etc.) ainsi que les descriptions narratives pour prendre des décisions au sujet de la progression des résidents. </a:t>
            </a:r>
          </a:p>
          <a:p>
            <a:pPr marL="171450" indent="-171450">
              <a:buFont typeface="Arial" panose="020B0604020202020204" pitchFamily="34" charset="0"/>
              <a:buChar char="•"/>
            </a:pPr>
            <a:r>
              <a:rPr lang="fr-CA" baseline="0" noProof="0" dirty="0"/>
              <a:t>Le comité de compétence a comme principale tâche d’évaluer les résidents; il s’agit toutefois aussi d’un outil d’évaluation de programme. Les réunions et discussions du comité de compétence peuvent fournir de précieuses informations au sujet de votre programme – assurer l’amélioration continue de la qualité.</a:t>
            </a:r>
          </a:p>
          <a:p>
            <a:pPr marL="171450" indent="-171450">
              <a:buFont typeface="Arial" panose="020B0604020202020204" pitchFamily="34" charset="0"/>
              <a:buChar char="•"/>
            </a:pPr>
            <a:r>
              <a:rPr lang="fr-CA" baseline="0" noProof="0" dirty="0"/>
              <a:t>Le comité de compétence est aussi un outil de perfectionnement du corps professoral (p. ex., les membres peuvent dégager les possibilités d’amélioration en passant en revue leurs propres commentaires lors des réunions). </a:t>
            </a:r>
          </a:p>
          <a:p>
            <a:pPr marL="171450" indent="-171450">
              <a:buFont typeface="Arial" panose="020B0604020202020204" pitchFamily="34" charset="0"/>
              <a:buChar char="•"/>
            </a:pPr>
            <a:r>
              <a:rPr lang="fr-CA" baseline="0" noProof="0" dirty="0"/>
              <a:t>Le comité de compétence doit adopter une approche structurée pour gagner un temps précieux dans le processus d’évaluation et dresser de meilleurs portraits de la progression des résidents. </a:t>
            </a:r>
          </a:p>
          <a:p>
            <a:pPr marL="171450" indent="-171450">
              <a:buFont typeface="Arial" panose="020B0604020202020204" pitchFamily="34" charset="0"/>
              <a:buChar char="•"/>
            </a:pPr>
            <a:r>
              <a:rPr lang="fr-CA" noProof="0" dirty="0"/>
              <a:t>La transition</a:t>
            </a:r>
            <a:r>
              <a:rPr lang="fr-CA" baseline="0" noProof="0" dirty="0"/>
              <a:t> à la CPC est comme la construction d’une maison </a:t>
            </a:r>
            <a:r>
              <a:rPr lang="fr-CA" noProof="0" dirty="0"/>
              <a:t>– elle prend du temps! Les membres du comité doivent habituellement se rencontrer au moins trois fois avant d’avoir l’impression de savoir ce qu’ils font, et encore plus avant de se sentir efficaces. </a:t>
            </a:r>
            <a:endParaRPr lang="fr-CA" baseline="0" noProof="0" dirty="0"/>
          </a:p>
        </p:txBody>
      </p:sp>
      <p:sp>
        <p:nvSpPr>
          <p:cNvPr id="4" name="Slide Number Placeholder 3"/>
          <p:cNvSpPr>
            <a:spLocks noGrp="1"/>
          </p:cNvSpPr>
          <p:nvPr>
            <p:ph type="sldNum" sz="quarter" idx="5"/>
          </p:nvPr>
        </p:nvSpPr>
        <p:spPr/>
        <p:txBody>
          <a:bodyPr/>
          <a:lstStyle/>
          <a:p>
            <a:fld id="{BB77EE89-0766-024F-9F88-80232D371B78}" type="slidenum">
              <a:rPr lang="en-US" smtClean="0"/>
              <a:t>4</a:t>
            </a:fld>
            <a:endParaRPr lang="en-US"/>
          </a:p>
        </p:txBody>
      </p:sp>
    </p:spTree>
    <p:extLst>
      <p:ext uri="{BB962C8B-B14F-4D97-AF65-F5344CB8AC3E}">
        <p14:creationId xmlns:p14="http://schemas.microsoft.com/office/powerpoint/2010/main" val="21249385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solidFill>
                  <a:srgbClr val="C00000"/>
                </a:solidFill>
              </a:rPr>
              <a:t>CONSEIL POUR</a:t>
            </a:r>
            <a:r>
              <a:rPr lang="en-CA" b="1" baseline="0" dirty="0">
                <a:solidFill>
                  <a:srgbClr val="C00000"/>
                </a:solidFill>
              </a:rPr>
              <a:t> LE FACILITATEUR </a:t>
            </a:r>
            <a:r>
              <a:rPr lang="en-CA" b="1" dirty="0">
                <a:solidFill>
                  <a:srgbClr val="C00000"/>
                </a:solidFill>
              </a:rPr>
              <a:t>: </a:t>
            </a:r>
            <a:r>
              <a:rPr lang="en-CA" b="0" dirty="0" err="1">
                <a:solidFill>
                  <a:srgbClr val="C00000"/>
                </a:solidFill>
              </a:rPr>
              <a:t>Discutez</a:t>
            </a:r>
            <a:r>
              <a:rPr lang="en-CA" b="0" dirty="0">
                <a:solidFill>
                  <a:srgbClr val="C00000"/>
                </a:solidFill>
              </a:rPr>
              <a:t> des questions </a:t>
            </a:r>
            <a:r>
              <a:rPr lang="en-CA" b="0" dirty="0" err="1">
                <a:solidFill>
                  <a:srgbClr val="C00000"/>
                </a:solidFill>
              </a:rPr>
              <a:t>suivantes</a:t>
            </a:r>
            <a:r>
              <a:rPr lang="en-CA" b="0" dirty="0">
                <a:solidFill>
                  <a:srgbClr val="C00000"/>
                </a:solidFill>
              </a:rPr>
              <a:t> </a:t>
            </a:r>
            <a:r>
              <a:rPr lang="en-CA" b="0" dirty="0" err="1">
                <a:solidFill>
                  <a:srgbClr val="C00000"/>
                </a:solidFill>
              </a:rPr>
              <a:t>en</a:t>
            </a:r>
            <a:r>
              <a:rPr lang="en-CA" b="0" dirty="0">
                <a:solidFill>
                  <a:srgbClr val="C00000"/>
                </a:solidFill>
              </a:rPr>
              <a:t> </a:t>
            </a:r>
            <a:r>
              <a:rPr lang="en-CA" b="0" dirty="0" err="1">
                <a:solidFill>
                  <a:srgbClr val="C00000"/>
                </a:solidFill>
              </a:rPr>
              <a:t>fonction</a:t>
            </a:r>
            <a:r>
              <a:rPr lang="en-CA" b="0" baseline="0" dirty="0">
                <a:solidFill>
                  <a:srgbClr val="C00000"/>
                </a:solidFill>
              </a:rPr>
              <a:t> de </a:t>
            </a:r>
            <a:r>
              <a:rPr lang="en-CA" b="0" baseline="0" dirty="0" err="1">
                <a:solidFill>
                  <a:srgbClr val="C00000"/>
                </a:solidFill>
              </a:rPr>
              <a:t>votre</a:t>
            </a:r>
            <a:r>
              <a:rPr lang="en-CA" b="0" baseline="0" dirty="0">
                <a:solidFill>
                  <a:srgbClr val="C00000"/>
                </a:solidFill>
              </a:rPr>
              <a:t> </a:t>
            </a:r>
            <a:r>
              <a:rPr lang="en-CA" b="0" baseline="0" dirty="0" err="1">
                <a:solidFill>
                  <a:srgbClr val="C00000"/>
                </a:solidFill>
              </a:rPr>
              <a:t>contexte</a:t>
            </a:r>
            <a:r>
              <a:rPr lang="en-CA" b="0" baseline="0" dirty="0">
                <a:solidFill>
                  <a:srgbClr val="C00000"/>
                </a:solidFill>
              </a:rPr>
              <a:t> local (et </a:t>
            </a:r>
            <a:r>
              <a:rPr lang="en-CA" b="0" baseline="0" dirty="0" err="1">
                <a:solidFill>
                  <a:srgbClr val="C00000"/>
                </a:solidFill>
              </a:rPr>
              <a:t>apportez</a:t>
            </a:r>
            <a:r>
              <a:rPr lang="en-CA" b="0" baseline="0" dirty="0">
                <a:solidFill>
                  <a:srgbClr val="C00000"/>
                </a:solidFill>
              </a:rPr>
              <a:t> les modifications </a:t>
            </a:r>
            <a:r>
              <a:rPr lang="en-CA" b="0" baseline="0" dirty="0" err="1">
                <a:solidFill>
                  <a:srgbClr val="C00000"/>
                </a:solidFill>
              </a:rPr>
              <a:t>nécessaires</a:t>
            </a:r>
            <a:r>
              <a:rPr lang="en-CA" b="0" baseline="0" dirty="0">
                <a:solidFill>
                  <a:srgbClr val="C00000"/>
                </a:solidFill>
              </a:rPr>
              <a:t> </a:t>
            </a:r>
            <a:r>
              <a:rPr lang="en-CA" b="0" baseline="0" dirty="0" err="1">
                <a:solidFill>
                  <a:srgbClr val="C00000"/>
                </a:solidFill>
              </a:rPr>
              <a:t>à</a:t>
            </a:r>
            <a:r>
              <a:rPr lang="en-CA" b="0" baseline="0" dirty="0">
                <a:solidFill>
                  <a:srgbClr val="C00000"/>
                </a:solidFill>
              </a:rPr>
              <a:t> la diapositive) :</a:t>
            </a:r>
            <a:endParaRPr lang="en-CA" b="0" dirty="0">
              <a:solidFill>
                <a:srgbClr val="C00000"/>
              </a:solidFill>
            </a:endParaRPr>
          </a:p>
          <a:p>
            <a:pPr marL="171450" indent="-171450">
              <a:buFont typeface="Arial" panose="020B0604020202020204" pitchFamily="34" charset="0"/>
              <a:buChar char="•"/>
            </a:pPr>
            <a:r>
              <a:rPr lang="en-CA" b="0" dirty="0">
                <a:solidFill>
                  <a:srgbClr val="C00000"/>
                </a:solidFill>
              </a:rPr>
              <a:t>Comment </a:t>
            </a:r>
            <a:r>
              <a:rPr lang="en-CA" b="0" dirty="0" err="1">
                <a:solidFill>
                  <a:srgbClr val="C00000"/>
                </a:solidFill>
              </a:rPr>
              <a:t>consignez-vous</a:t>
            </a:r>
            <a:r>
              <a:rPr lang="en-CA" b="0" dirty="0">
                <a:solidFill>
                  <a:srgbClr val="C00000"/>
                </a:solidFill>
              </a:rPr>
              <a:t> les </a:t>
            </a:r>
            <a:r>
              <a:rPr lang="en-CA" b="0" dirty="0" err="1">
                <a:solidFill>
                  <a:srgbClr val="C00000"/>
                </a:solidFill>
              </a:rPr>
              <a:t>décisions</a:t>
            </a:r>
            <a:r>
              <a:rPr lang="en-CA" b="0" dirty="0">
                <a:solidFill>
                  <a:srgbClr val="C00000"/>
                </a:solidFill>
              </a:rPr>
              <a:t>?</a:t>
            </a:r>
          </a:p>
          <a:p>
            <a:pPr marL="171450" indent="-171450">
              <a:buFont typeface="Arial" panose="020B0604020202020204" pitchFamily="34" charset="0"/>
              <a:buChar char="•"/>
            </a:pPr>
            <a:r>
              <a:rPr lang="en-CA" b="0" baseline="0" dirty="0">
                <a:solidFill>
                  <a:srgbClr val="C00000"/>
                </a:solidFill>
              </a:rPr>
              <a:t>Par qui les </a:t>
            </a:r>
            <a:r>
              <a:rPr lang="en-CA" b="0" baseline="0" dirty="0" err="1">
                <a:solidFill>
                  <a:srgbClr val="C00000"/>
                </a:solidFill>
              </a:rPr>
              <a:t>décisions</a:t>
            </a:r>
            <a:r>
              <a:rPr lang="en-CA" b="0" baseline="0" dirty="0">
                <a:solidFill>
                  <a:srgbClr val="C00000"/>
                </a:solidFill>
              </a:rPr>
              <a:t> </a:t>
            </a:r>
            <a:r>
              <a:rPr lang="en-CA" b="0" baseline="0" dirty="0" err="1">
                <a:solidFill>
                  <a:srgbClr val="C00000"/>
                </a:solidFill>
              </a:rPr>
              <a:t>sont-elles</a:t>
            </a:r>
            <a:r>
              <a:rPr lang="en-CA" b="0" baseline="0" dirty="0">
                <a:solidFill>
                  <a:srgbClr val="C00000"/>
                </a:solidFill>
              </a:rPr>
              <a:t> </a:t>
            </a:r>
            <a:r>
              <a:rPr lang="en-CA" b="0" baseline="0" dirty="0" err="1">
                <a:solidFill>
                  <a:srgbClr val="C00000"/>
                </a:solidFill>
              </a:rPr>
              <a:t>approuvées</a:t>
            </a:r>
            <a:r>
              <a:rPr lang="en-CA" b="0" baseline="0" dirty="0">
                <a:solidFill>
                  <a:srgbClr val="C00000"/>
                </a:solidFill>
              </a:rPr>
              <a:t>?</a:t>
            </a:r>
          </a:p>
          <a:p>
            <a:pPr marL="171450" indent="-171450">
              <a:buFont typeface="Arial" panose="020B0604020202020204" pitchFamily="34" charset="0"/>
              <a:buChar char="•"/>
            </a:pPr>
            <a:r>
              <a:rPr lang="en-CA" b="0" baseline="0" dirty="0">
                <a:solidFill>
                  <a:srgbClr val="C00000"/>
                </a:solidFill>
              </a:rPr>
              <a:t>Comment les </a:t>
            </a:r>
            <a:r>
              <a:rPr lang="en-CA" b="0" baseline="0" dirty="0" err="1">
                <a:solidFill>
                  <a:srgbClr val="C00000"/>
                </a:solidFill>
              </a:rPr>
              <a:t>décisions</a:t>
            </a:r>
            <a:r>
              <a:rPr lang="en-CA" b="0" baseline="0" dirty="0">
                <a:solidFill>
                  <a:srgbClr val="C00000"/>
                </a:solidFill>
              </a:rPr>
              <a:t> </a:t>
            </a:r>
            <a:r>
              <a:rPr lang="en-CA" b="0" baseline="0" dirty="0" err="1">
                <a:solidFill>
                  <a:srgbClr val="C00000"/>
                </a:solidFill>
              </a:rPr>
              <a:t>sont-elles</a:t>
            </a:r>
            <a:r>
              <a:rPr lang="en-CA" b="0" baseline="0" dirty="0">
                <a:solidFill>
                  <a:srgbClr val="C00000"/>
                </a:solidFill>
              </a:rPr>
              <a:t> </a:t>
            </a:r>
            <a:r>
              <a:rPr lang="en-CA" b="0" baseline="0" dirty="0" err="1">
                <a:solidFill>
                  <a:srgbClr val="C00000"/>
                </a:solidFill>
              </a:rPr>
              <a:t>communiquées</a:t>
            </a:r>
            <a:r>
              <a:rPr lang="en-CA" b="0" baseline="0" dirty="0">
                <a:solidFill>
                  <a:srgbClr val="C00000"/>
                </a:solidFill>
              </a:rPr>
              <a:t> au </a:t>
            </a:r>
            <a:r>
              <a:rPr lang="en-CA" b="0" baseline="0" dirty="0" err="1">
                <a:solidFill>
                  <a:srgbClr val="C00000"/>
                </a:solidFill>
              </a:rPr>
              <a:t>résident</a:t>
            </a:r>
            <a:r>
              <a:rPr lang="en-CA" b="0" baseline="0" dirty="0">
                <a:solidFill>
                  <a:srgbClr val="C00000"/>
                </a:solidFill>
              </a:rPr>
              <a:t>? </a:t>
            </a:r>
            <a:endParaRPr lang="en-CA" b="0" dirty="0">
              <a:solidFill>
                <a:srgbClr val="C00000"/>
              </a:solidFill>
            </a:endParaRPr>
          </a:p>
        </p:txBody>
      </p:sp>
      <p:sp>
        <p:nvSpPr>
          <p:cNvPr id="4" name="Slide Number Placeholder 3"/>
          <p:cNvSpPr>
            <a:spLocks noGrp="1"/>
          </p:cNvSpPr>
          <p:nvPr>
            <p:ph type="sldNum" sz="quarter" idx="5"/>
          </p:nvPr>
        </p:nvSpPr>
        <p:spPr/>
        <p:txBody>
          <a:bodyPr/>
          <a:lstStyle/>
          <a:p>
            <a:fld id="{BB77EE89-0766-024F-9F88-80232D371B78}" type="slidenum">
              <a:rPr lang="en-US" smtClean="0"/>
              <a:t>22</a:t>
            </a:fld>
            <a:endParaRPr lang="en-US"/>
          </a:p>
        </p:txBody>
      </p:sp>
    </p:spTree>
    <p:extLst>
      <p:ext uri="{BB962C8B-B14F-4D97-AF65-F5344CB8AC3E}">
        <p14:creationId xmlns:p14="http://schemas.microsoft.com/office/powerpoint/2010/main" val="37825616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baseline="0" dirty="0">
                <a:solidFill>
                  <a:schemeClr val="tx1"/>
                </a:solidFill>
                <a:latin typeface="+mn-lt"/>
                <a:ea typeface="+mn-ea"/>
                <a:cs typeface="+mn-cs"/>
              </a:rPr>
              <a:t>Note: </a:t>
            </a:r>
            <a:r>
              <a:rPr lang="en-US" sz="1200" b="0" i="0" u="none" strike="noStrike" kern="1200" baseline="0" dirty="0">
                <a:solidFill>
                  <a:schemeClr val="tx1"/>
                </a:solidFill>
                <a:latin typeface="+mn-lt"/>
                <a:ea typeface="+mn-ea"/>
                <a:cs typeface="+mn-cs"/>
              </a:rPr>
              <a:t>QR Code opens Mock Cases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Faculty development is essential for new members and for longstanding members as committee processes evolve. Member turnover also creates a need for regular training. </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Shared Mental Model: </a:t>
            </a:r>
            <a:r>
              <a:rPr lang="en-US" sz="1200" b="0" i="0" u="none" strike="noStrike" kern="1200" baseline="0" dirty="0">
                <a:solidFill>
                  <a:schemeClr val="tx1"/>
                </a:solidFill>
                <a:latin typeface="+mn-lt"/>
                <a:ea typeface="+mn-ea"/>
                <a:cs typeface="+mn-cs"/>
              </a:rPr>
              <a:t>Committee members should receive instructions on CC ground rules, processes, and expected outputs. Members may vary in their experience with and knowledge of committee processes, assessment tools, and competency frameworks and may have differing opinions on which data are important to make competency decisions.</a:t>
            </a:r>
            <a:endParaRPr lang="en-US" dirty="0"/>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Faculty development may occur during CC meetings or as separate training sessions.</a:t>
            </a:r>
            <a:endParaRPr lang="en-US" dirty="0"/>
          </a:p>
        </p:txBody>
      </p:sp>
      <p:sp>
        <p:nvSpPr>
          <p:cNvPr id="4" name="Slide Number Placeholder 3"/>
          <p:cNvSpPr>
            <a:spLocks noGrp="1"/>
          </p:cNvSpPr>
          <p:nvPr>
            <p:ph type="sldNum" sz="quarter" idx="5"/>
          </p:nvPr>
        </p:nvSpPr>
        <p:spPr/>
        <p:txBody>
          <a:bodyPr/>
          <a:lstStyle/>
          <a:p>
            <a:fld id="{BB77EE89-0766-024F-9F88-80232D371B78}" type="slidenum">
              <a:rPr lang="en-US" smtClean="0"/>
              <a:t>23</a:t>
            </a:fld>
            <a:endParaRPr lang="en-US"/>
          </a:p>
        </p:txBody>
      </p:sp>
    </p:spTree>
    <p:extLst>
      <p:ext uri="{BB962C8B-B14F-4D97-AF65-F5344CB8AC3E}">
        <p14:creationId xmlns:p14="http://schemas.microsoft.com/office/powerpoint/2010/main" val="7704890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Ce </a:t>
            </a:r>
            <a:r>
              <a:rPr lang="en-US" dirty="0" err="1"/>
              <a:t>diagramme</a:t>
            </a:r>
            <a:r>
              <a:rPr lang="en-US" baseline="0" dirty="0"/>
              <a:t> </a:t>
            </a:r>
            <a:r>
              <a:rPr lang="en-US" baseline="0" dirty="0" err="1"/>
              <a:t>montre</a:t>
            </a:r>
            <a:r>
              <a:rPr lang="en-US" baseline="0" dirty="0"/>
              <a:t> la </a:t>
            </a:r>
            <a:r>
              <a:rPr lang="en-US" baseline="0" dirty="0" err="1"/>
              <a:t>répartition</a:t>
            </a:r>
            <a:r>
              <a:rPr lang="en-US" baseline="0" dirty="0"/>
              <a:t> </a:t>
            </a:r>
            <a:r>
              <a:rPr lang="en-US" baseline="0" dirty="0" err="1"/>
              <a:t>recommandée</a:t>
            </a:r>
            <a:r>
              <a:rPr lang="en-US" baseline="0" dirty="0"/>
              <a:t> de la charge de travail et </a:t>
            </a:r>
            <a:r>
              <a:rPr lang="en-US" baseline="0" dirty="0" err="1"/>
              <a:t>précise</a:t>
            </a:r>
            <a:r>
              <a:rPr lang="en-US" baseline="0" dirty="0"/>
              <a:t> qui </a:t>
            </a:r>
            <a:r>
              <a:rPr lang="en-US" baseline="0" dirty="0" err="1"/>
              <a:t>est</a:t>
            </a:r>
            <a:r>
              <a:rPr lang="en-US" baseline="0" dirty="0"/>
              <a:t> </a:t>
            </a:r>
            <a:r>
              <a:rPr lang="en-US" baseline="0" dirty="0" err="1"/>
              <a:t>responsable</a:t>
            </a:r>
            <a:r>
              <a:rPr lang="en-US" baseline="0" dirty="0"/>
              <a:t> (</a:t>
            </a:r>
            <a:r>
              <a:rPr lang="en-US" baseline="0" dirty="0" err="1"/>
              <a:t>en</a:t>
            </a:r>
            <a:r>
              <a:rPr lang="en-US" baseline="0" dirty="0"/>
              <a:t> gras) de </a:t>
            </a:r>
            <a:r>
              <a:rPr lang="en-US" baseline="0" dirty="0" err="1"/>
              <a:t>chaque</a:t>
            </a:r>
            <a:r>
              <a:rPr lang="en-US" baseline="0" dirty="0"/>
              <a:t> étape.</a:t>
            </a:r>
            <a:endParaRPr lang="en-US" dirty="0"/>
          </a:p>
        </p:txBody>
      </p:sp>
      <p:sp>
        <p:nvSpPr>
          <p:cNvPr id="4" name="Slide Number Placeholder 3"/>
          <p:cNvSpPr>
            <a:spLocks noGrp="1"/>
          </p:cNvSpPr>
          <p:nvPr>
            <p:ph type="sldNum" sz="quarter" idx="5"/>
          </p:nvPr>
        </p:nvSpPr>
        <p:spPr/>
        <p:txBody>
          <a:bodyPr/>
          <a:lstStyle/>
          <a:p>
            <a:fld id="{BB77EE89-0766-024F-9F88-80232D371B78}" type="slidenum">
              <a:rPr lang="en-US" smtClean="0"/>
              <a:t>24</a:t>
            </a:fld>
            <a:endParaRPr lang="en-US"/>
          </a:p>
        </p:txBody>
      </p:sp>
    </p:spTree>
    <p:extLst>
      <p:ext uri="{BB962C8B-B14F-4D97-AF65-F5344CB8AC3E}">
        <p14:creationId xmlns:p14="http://schemas.microsoft.com/office/powerpoint/2010/main" val="24589747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r>
              <a:rPr lang="en-CA" b="1" dirty="0"/>
              <a:t>NOTE AU FACILITATEUR : </a:t>
            </a:r>
            <a:r>
              <a:rPr lang="en-CA" b="0" dirty="0" err="1"/>
              <a:t>Dirigez</a:t>
            </a:r>
            <a:r>
              <a:rPr lang="en-CA" b="0" dirty="0"/>
              <a:t> les participants </a:t>
            </a:r>
            <a:r>
              <a:rPr lang="en-CA" b="0" dirty="0" err="1"/>
              <a:t>vers</a:t>
            </a:r>
            <a:r>
              <a:rPr lang="en-CA" b="0" dirty="0"/>
              <a:t> les </a:t>
            </a:r>
            <a:r>
              <a:rPr lang="en-US" sz="1200" b="0" i="0" u="none" strike="noStrike" kern="1200" dirty="0">
                <a:solidFill>
                  <a:schemeClr val="tx1"/>
                </a:solidFill>
                <a:effectLst/>
                <a:latin typeface="+mn-lt"/>
                <a:ea typeface="+mn-ea"/>
                <a:cs typeface="+mn-cs"/>
                <a:hlinkClick r:id="rId3"/>
              </a:rPr>
              <a:t>cas simulés présentés aux</a:t>
            </a:r>
            <a:r>
              <a:rPr lang="en-US" sz="1200" b="0" i="0" u="none" strike="noStrike" kern="1200" baseline="0" dirty="0">
                <a:solidFill>
                  <a:schemeClr val="tx1"/>
                </a:solidFill>
                <a:effectLst/>
                <a:latin typeface="+mn-lt"/>
                <a:ea typeface="+mn-ea"/>
                <a:cs typeface="+mn-cs"/>
                <a:hlinkClick r:id="rId3"/>
              </a:rPr>
              <a:t> comités de compétence aux fins de délibération sur la pratique</a:t>
            </a:r>
            <a:r>
              <a:rPr lang="en-US" sz="1200" b="0" i="0" u="sng" strike="noStrike" kern="1200" baseline="0" dirty="0">
                <a:solidFill>
                  <a:schemeClr val="tx1"/>
                </a:solidFill>
                <a:effectLst/>
                <a:latin typeface="+mn-lt"/>
                <a:ea typeface="+mn-ea"/>
                <a:cs typeface="+mn-cs"/>
                <a:hlinkClick r:id="rId3"/>
              </a:rPr>
              <a:t>.</a:t>
            </a:r>
            <a:r>
              <a:rPr lang="en-CA" b="0" dirty="0"/>
              <a:t> </a:t>
            </a:r>
            <a:r>
              <a:rPr lang="en-CA" b="0" dirty="0" err="1"/>
              <a:t>Vous</a:t>
            </a:r>
            <a:r>
              <a:rPr lang="en-CA" b="0" baseline="0" dirty="0"/>
              <a:t> </a:t>
            </a:r>
            <a:r>
              <a:rPr lang="en-CA" b="0" baseline="0" dirty="0" err="1"/>
              <a:t>pouvez</a:t>
            </a:r>
            <a:r>
              <a:rPr lang="en-CA" b="0" baseline="0" dirty="0"/>
              <a:t> </a:t>
            </a:r>
            <a:r>
              <a:rPr lang="en-CA" b="0" baseline="0" dirty="0" err="1"/>
              <a:t>choisir</a:t>
            </a:r>
            <a:r>
              <a:rPr lang="en-CA" b="0" baseline="0" dirty="0"/>
              <a:t> </a:t>
            </a:r>
            <a:r>
              <a:rPr lang="en-CA" b="0" baseline="0" dirty="0" err="1"/>
              <a:t>parmi</a:t>
            </a:r>
            <a:r>
              <a:rPr lang="en-CA" b="0" baseline="0" dirty="0"/>
              <a:t> six </a:t>
            </a:r>
            <a:r>
              <a:rPr lang="en-CA" b="0" baseline="0" dirty="0" err="1"/>
              <a:t>cas</a:t>
            </a:r>
            <a:r>
              <a:rPr lang="en-CA" b="0" baseline="0" dirty="0"/>
              <a:t>; nous </a:t>
            </a:r>
            <a:r>
              <a:rPr lang="en-CA" b="0" baseline="0" dirty="0" err="1"/>
              <a:t>vous</a:t>
            </a:r>
            <a:r>
              <a:rPr lang="en-CA" b="0" baseline="0" dirty="0"/>
              <a:t> </a:t>
            </a:r>
            <a:r>
              <a:rPr lang="en-CA" b="0" baseline="0" dirty="0" err="1"/>
              <a:t>recommandons</a:t>
            </a:r>
            <a:r>
              <a:rPr lang="en-CA" b="0" baseline="0" dirty="0"/>
              <a:t> de commencer par </a:t>
            </a:r>
            <a:r>
              <a:rPr lang="en-CA" b="0" baseline="0" dirty="0" err="1"/>
              <a:t>celui</a:t>
            </a:r>
            <a:r>
              <a:rPr lang="en-CA" b="0" baseline="0" dirty="0"/>
              <a:t> du </a:t>
            </a:r>
            <a:r>
              <a:rPr lang="en-CA" b="0" baseline="0" dirty="0" err="1"/>
              <a:t>résident</a:t>
            </a:r>
            <a:r>
              <a:rPr lang="en-CA" b="0" baseline="0" dirty="0"/>
              <a:t> </a:t>
            </a:r>
            <a:r>
              <a:rPr lang="en-CA" b="0" dirty="0"/>
              <a:t>Jean Simard</a:t>
            </a:r>
            <a:r>
              <a:rPr lang="en-CA" b="0" baseline="0" dirty="0"/>
              <a:t> </a:t>
            </a:r>
            <a:r>
              <a:rPr lang="en-CA" b="0" dirty="0"/>
              <a:t>(</a:t>
            </a:r>
            <a:r>
              <a:rPr lang="en-CA" b="0" dirty="0" err="1"/>
              <a:t>préoccupations</a:t>
            </a:r>
            <a:r>
              <a:rPr lang="en-CA" b="0" dirty="0"/>
              <a:t> au </a:t>
            </a:r>
            <a:r>
              <a:rPr lang="en-CA" b="0" dirty="0" err="1"/>
              <a:t>sujet</a:t>
            </a:r>
            <a:r>
              <a:rPr lang="en-CA" b="0" dirty="0"/>
              <a:t> de </a:t>
            </a:r>
            <a:r>
              <a:rPr lang="en-CA" b="0" dirty="0" err="1"/>
              <a:t>sa</a:t>
            </a:r>
            <a:r>
              <a:rPr lang="en-CA" b="0" dirty="0"/>
              <a:t> progression et </a:t>
            </a:r>
            <a:r>
              <a:rPr lang="en-CA" b="0" dirty="0" err="1"/>
              <a:t>données</a:t>
            </a:r>
            <a:r>
              <a:rPr lang="en-CA" b="0" dirty="0"/>
              <a:t> </a:t>
            </a:r>
            <a:r>
              <a:rPr lang="en-CA" b="0" dirty="0" err="1"/>
              <a:t>manquantes</a:t>
            </a:r>
            <a:r>
              <a:rPr lang="en-CA" b="0" dirty="0"/>
              <a:t>). </a:t>
            </a:r>
            <a:r>
              <a:rPr lang="en-CA" b="1" dirty="0" err="1"/>
              <a:t>À</a:t>
            </a:r>
            <a:r>
              <a:rPr lang="en-CA" b="1" dirty="0"/>
              <a:t> NOTER : </a:t>
            </a:r>
            <a:r>
              <a:rPr lang="en-CA" b="0" dirty="0"/>
              <a:t>Si</a:t>
            </a:r>
            <a:r>
              <a:rPr lang="en-CA" b="0" baseline="0" dirty="0"/>
              <a:t> les participants </a:t>
            </a:r>
            <a:r>
              <a:rPr lang="en-CA" b="0" baseline="0" dirty="0" err="1"/>
              <a:t>ont</a:t>
            </a:r>
            <a:r>
              <a:rPr lang="en-CA" b="0" baseline="0" dirty="0"/>
              <a:t> </a:t>
            </a:r>
            <a:r>
              <a:rPr lang="en-CA" b="0" baseline="0" dirty="0" err="1"/>
              <a:t>suivi</a:t>
            </a:r>
            <a:r>
              <a:rPr lang="en-CA" b="0" baseline="0" dirty="0"/>
              <a:t> </a:t>
            </a:r>
            <a:r>
              <a:rPr lang="en-CA" b="0" baseline="0" dirty="0" err="1"/>
              <a:t>l’atelier</a:t>
            </a:r>
            <a:r>
              <a:rPr lang="en-CA" b="0" baseline="0" dirty="0"/>
              <a:t> « Introduction aux </a:t>
            </a:r>
            <a:r>
              <a:rPr lang="en-CA" b="0" baseline="0" dirty="0" err="1"/>
              <a:t>comités</a:t>
            </a:r>
            <a:r>
              <a:rPr lang="en-CA" b="0" baseline="0" dirty="0"/>
              <a:t> de </a:t>
            </a:r>
            <a:r>
              <a:rPr lang="en-CA" b="0" baseline="0" dirty="0" err="1"/>
              <a:t>compétence</a:t>
            </a:r>
            <a:r>
              <a:rPr lang="en-CA" b="0" baseline="0" dirty="0"/>
              <a:t> »</a:t>
            </a:r>
            <a:r>
              <a:rPr lang="en-CA" b="0" dirty="0"/>
              <a:t>, il </a:t>
            </a:r>
            <a:r>
              <a:rPr lang="en-CA" b="0" dirty="0" err="1"/>
              <a:t>est</a:t>
            </a:r>
            <a:r>
              <a:rPr lang="en-CA" b="0" dirty="0"/>
              <a:t> possible </a:t>
            </a:r>
            <a:r>
              <a:rPr lang="en-CA" b="0" dirty="0" err="1"/>
              <a:t>qu’ils</a:t>
            </a:r>
            <a:r>
              <a:rPr lang="en-CA" b="0" baseline="0" dirty="0"/>
              <a:t> </a:t>
            </a:r>
            <a:r>
              <a:rPr lang="en-CA" b="0" baseline="0" dirty="0" err="1"/>
              <a:t>aient</a:t>
            </a:r>
            <a:r>
              <a:rPr lang="en-CA" b="0" baseline="0" dirty="0"/>
              <a:t> déjà </a:t>
            </a:r>
            <a:r>
              <a:rPr lang="en-CA" b="0" baseline="0" dirty="0" err="1"/>
              <a:t>discuté</a:t>
            </a:r>
            <a:r>
              <a:rPr lang="en-CA" b="0" baseline="0" dirty="0"/>
              <a:t> du </a:t>
            </a:r>
            <a:r>
              <a:rPr lang="en-CA" b="0" baseline="0" dirty="0" err="1"/>
              <a:t>cas</a:t>
            </a:r>
            <a:r>
              <a:rPr lang="en-CA" b="0" baseline="0" dirty="0"/>
              <a:t> de Jean Simard. Le </a:t>
            </a:r>
            <a:r>
              <a:rPr lang="en-CA" b="0" baseline="0" dirty="0" err="1"/>
              <a:t>cas</a:t>
            </a:r>
            <a:r>
              <a:rPr lang="en-CA" b="0" baseline="0" dirty="0"/>
              <a:t> </a:t>
            </a:r>
            <a:r>
              <a:rPr lang="en-CA" b="0" baseline="0" dirty="0" err="1"/>
              <a:t>échéant</a:t>
            </a:r>
            <a:r>
              <a:rPr lang="en-CA" b="0" baseline="0" dirty="0"/>
              <a:t>, nous </a:t>
            </a:r>
            <a:r>
              <a:rPr lang="en-CA" b="0" baseline="0" dirty="0" err="1"/>
              <a:t>vous</a:t>
            </a:r>
            <a:r>
              <a:rPr lang="en-CA" b="0" baseline="0" dirty="0"/>
              <a:t> </a:t>
            </a:r>
            <a:r>
              <a:rPr lang="en-CA" b="0" baseline="0" dirty="0" err="1"/>
              <a:t>recommandons</a:t>
            </a:r>
            <a:r>
              <a:rPr lang="en-CA" b="0" baseline="0" dirty="0"/>
              <a:t> </a:t>
            </a:r>
            <a:r>
              <a:rPr lang="en-CA" b="0" baseline="0" dirty="0" err="1"/>
              <a:t>d’examiner</a:t>
            </a:r>
            <a:r>
              <a:rPr lang="en-CA" b="0" baseline="0" dirty="0"/>
              <a:t> le </a:t>
            </a:r>
            <a:r>
              <a:rPr lang="en-CA" b="0" baseline="0" dirty="0" err="1"/>
              <a:t>cas</a:t>
            </a:r>
            <a:r>
              <a:rPr lang="en-CA" b="0" baseline="0" dirty="0"/>
              <a:t> </a:t>
            </a:r>
            <a:r>
              <a:rPr lang="en-US" b="0" dirty="0"/>
              <a:t>n</a:t>
            </a:r>
            <a:r>
              <a:rPr lang="en-US" b="0" baseline="30000" dirty="0"/>
              <a:t>o</a:t>
            </a:r>
            <a:r>
              <a:rPr lang="en-US" b="0" dirty="0"/>
              <a:t> </a:t>
            </a:r>
            <a:r>
              <a:rPr lang="en-CA" b="0" baseline="0" dirty="0"/>
              <a:t>3, </a:t>
            </a:r>
            <a:r>
              <a:rPr lang="en-CA" b="0" baseline="0" dirty="0" err="1"/>
              <a:t>celui</a:t>
            </a:r>
            <a:r>
              <a:rPr lang="en-CA" b="0" baseline="0" dirty="0"/>
              <a:t> </a:t>
            </a:r>
            <a:r>
              <a:rPr lang="en-CA" b="0" baseline="0" dirty="0" err="1"/>
              <a:t>d’</a:t>
            </a:r>
            <a:r>
              <a:rPr lang="en-CA" b="0" dirty="0" err="1"/>
              <a:t>Arjun</a:t>
            </a:r>
            <a:r>
              <a:rPr lang="en-CA" b="0" dirty="0"/>
              <a:t> </a:t>
            </a:r>
            <a:r>
              <a:rPr lang="en-CA" b="0" dirty="0" err="1"/>
              <a:t>Bhakshi</a:t>
            </a:r>
            <a:r>
              <a:rPr lang="en-CA" b="0" dirty="0"/>
              <a:t>, qui </a:t>
            </a:r>
            <a:r>
              <a:rPr lang="en-CA" b="0" dirty="0" err="1"/>
              <a:t>porte</a:t>
            </a:r>
            <a:r>
              <a:rPr lang="en-CA" b="0" dirty="0"/>
              <a:t> sur les « conversations dans le couloir</a:t>
            </a:r>
            <a:r>
              <a:rPr lang="en-CA" b="0" baseline="0" dirty="0"/>
              <a:t> ». </a:t>
            </a:r>
            <a:r>
              <a:rPr lang="en-CA" b="0" baseline="0" dirty="0" err="1"/>
              <a:t>Commencez</a:t>
            </a:r>
            <a:r>
              <a:rPr lang="en-CA" b="0" baseline="0" dirty="0"/>
              <a:t> par la première diapositive de </a:t>
            </a:r>
            <a:r>
              <a:rPr lang="en-CA" b="0" baseline="0" dirty="0" err="1"/>
              <a:t>l’activité</a:t>
            </a:r>
            <a:r>
              <a:rPr lang="en-CA" b="0" baseline="0" dirty="0"/>
              <a:t>, qui </a:t>
            </a:r>
            <a:r>
              <a:rPr lang="en-CA" b="0" baseline="0" dirty="0" err="1"/>
              <a:t>explique</a:t>
            </a:r>
            <a:r>
              <a:rPr lang="en-CA" b="0" baseline="0" dirty="0"/>
              <a:t> </a:t>
            </a:r>
            <a:r>
              <a:rPr lang="en-CA" b="0" dirty="0"/>
              <a:t>la nomenclature</a:t>
            </a:r>
            <a:r>
              <a:rPr lang="en-CA" b="0" baseline="0" dirty="0"/>
              <a:t> des APC</a:t>
            </a:r>
            <a:r>
              <a:rPr lang="en-CA" b="0" dirty="0"/>
              <a:t>. </a:t>
            </a:r>
            <a:r>
              <a:rPr lang="en-CA" b="1" dirty="0"/>
              <a:t>CONSEIL POUR LE FACILITATEUR : </a:t>
            </a:r>
            <a:r>
              <a:rPr lang="en-CA" b="0" dirty="0"/>
              <a:t>Si </a:t>
            </a:r>
            <a:r>
              <a:rPr lang="en-CA" b="0" dirty="0" err="1"/>
              <a:t>vous</a:t>
            </a:r>
            <a:r>
              <a:rPr lang="en-CA" b="0" dirty="0"/>
              <a:t> ne </a:t>
            </a:r>
            <a:r>
              <a:rPr lang="en-CA" b="0" dirty="0" err="1"/>
              <a:t>vous</a:t>
            </a:r>
            <a:r>
              <a:rPr lang="en-CA" b="0" dirty="0"/>
              <a:t> </a:t>
            </a:r>
            <a:r>
              <a:rPr lang="en-CA" b="0" dirty="0" err="1"/>
              <a:t>êtes</a:t>
            </a:r>
            <a:r>
              <a:rPr lang="en-CA" b="0" dirty="0"/>
              <a:t> pas </a:t>
            </a:r>
            <a:r>
              <a:rPr lang="en-CA" b="0" dirty="0" err="1"/>
              <a:t>familiarisé</a:t>
            </a:r>
            <a:r>
              <a:rPr lang="en-CA" b="0" dirty="0"/>
              <a:t> avec les </a:t>
            </a:r>
            <a:r>
              <a:rPr lang="en-CA" b="0" dirty="0" err="1"/>
              <a:t>cas</a:t>
            </a:r>
            <a:r>
              <a:rPr lang="en-CA" b="0" dirty="0"/>
              <a:t> </a:t>
            </a:r>
            <a:r>
              <a:rPr lang="en-CA" b="0" dirty="0" err="1"/>
              <a:t>simulés</a:t>
            </a:r>
            <a:r>
              <a:rPr lang="en-CA" b="0" dirty="0"/>
              <a:t> </a:t>
            </a:r>
            <a:r>
              <a:rPr lang="en-CA" b="0" dirty="0" err="1"/>
              <a:t>présentés</a:t>
            </a:r>
            <a:r>
              <a:rPr lang="en-CA" b="0" dirty="0"/>
              <a:t> aux </a:t>
            </a:r>
            <a:r>
              <a:rPr lang="en-CA" b="0" dirty="0" err="1"/>
              <a:t>comités</a:t>
            </a:r>
            <a:r>
              <a:rPr lang="en-CA" b="0" dirty="0"/>
              <a:t> de </a:t>
            </a:r>
            <a:r>
              <a:rPr lang="en-CA" b="0" dirty="0" err="1"/>
              <a:t>compétence</a:t>
            </a:r>
            <a:r>
              <a:rPr lang="en-CA" b="0" dirty="0"/>
              <a:t>, </a:t>
            </a:r>
            <a:r>
              <a:rPr lang="en-CA" b="0" dirty="0" err="1"/>
              <a:t>vous</a:t>
            </a:r>
            <a:r>
              <a:rPr lang="en-CA" b="0" dirty="0"/>
              <a:t> </a:t>
            </a:r>
            <a:r>
              <a:rPr lang="en-CA" b="0" dirty="0" err="1"/>
              <a:t>voudrez</a:t>
            </a:r>
            <a:r>
              <a:rPr lang="en-CA" b="0" dirty="0"/>
              <a:t> </a:t>
            </a:r>
            <a:r>
              <a:rPr lang="en-CA" b="0" dirty="0" err="1"/>
              <a:t>peut-être</a:t>
            </a:r>
            <a:r>
              <a:rPr lang="en-CA" b="0" dirty="0"/>
              <a:t> lire le guide du </a:t>
            </a:r>
            <a:r>
              <a:rPr lang="en-CA" b="0" dirty="0" err="1"/>
              <a:t>facilitateur</a:t>
            </a:r>
            <a:r>
              <a:rPr lang="en-CA" b="0" dirty="0"/>
              <a:t> de </a:t>
            </a:r>
            <a:r>
              <a:rPr lang="en-CA" b="0" dirty="0" err="1"/>
              <a:t>l’activité</a:t>
            </a:r>
            <a:r>
              <a:rPr lang="en-CA" b="0" dirty="0"/>
              <a:t> </a:t>
            </a:r>
            <a:r>
              <a:rPr lang="en-CA" b="0" dirty="0" err="1"/>
              <a:t>avant</a:t>
            </a:r>
            <a:r>
              <a:rPr lang="en-CA" b="0" dirty="0"/>
              <a:t> de donner </a:t>
            </a:r>
            <a:r>
              <a:rPr lang="en-CA" b="0" dirty="0" err="1"/>
              <a:t>l’atelier</a:t>
            </a:r>
            <a:r>
              <a:rPr lang="en-CA" b="0" dirty="0"/>
              <a:t>. Ce guide </a:t>
            </a:r>
            <a:r>
              <a:rPr lang="en-CA" b="0" dirty="0" err="1"/>
              <a:t>est</a:t>
            </a:r>
            <a:r>
              <a:rPr lang="en-CA" b="0" dirty="0"/>
              <a:t> </a:t>
            </a:r>
            <a:r>
              <a:rPr lang="en-CA" b="0" dirty="0" err="1"/>
              <a:t>intégré</a:t>
            </a:r>
            <a:r>
              <a:rPr lang="en-CA" b="0" dirty="0"/>
              <a:t> </a:t>
            </a:r>
            <a:r>
              <a:rPr lang="en-CA" b="0" dirty="0" err="1"/>
              <a:t>à</a:t>
            </a:r>
            <a:r>
              <a:rPr lang="en-CA" b="0" dirty="0"/>
              <a:t> </a:t>
            </a:r>
            <a:r>
              <a:rPr lang="en-CA" b="0" dirty="0" err="1"/>
              <a:t>l’activité</a:t>
            </a:r>
            <a:r>
              <a:rPr lang="en-CA" b="0" dirty="0"/>
              <a:t>. </a:t>
            </a:r>
          </a:p>
          <a:p>
            <a:pPr marL="0" marR="0" lvl="0" indent="0" algn="l" defTabSz="457200" rtl="0" eaLnBrk="1" fontAlgn="auto" latinLnBrk="0" hangingPunct="1">
              <a:lnSpc>
                <a:spcPct val="100000"/>
              </a:lnSpc>
              <a:spcBef>
                <a:spcPct val="0"/>
              </a:spcBef>
              <a:spcAft>
                <a:spcPct val="0"/>
              </a:spcAft>
              <a:buClrTx/>
              <a:buSzTx/>
              <a:buFontTx/>
              <a:buNone/>
              <a:defRPr/>
            </a:pPr>
            <a:r>
              <a:rPr lang="en-CA" b="1" dirty="0"/>
              <a:t>MODE VIRTUEL : </a:t>
            </a:r>
            <a:r>
              <a:rPr lang="en-CA" b="0" dirty="0" err="1"/>
              <a:t>Divisez</a:t>
            </a:r>
            <a:r>
              <a:rPr lang="en-CA" b="0" dirty="0"/>
              <a:t> les participants </a:t>
            </a:r>
            <a:r>
              <a:rPr lang="en-CA" b="0" dirty="0" err="1"/>
              <a:t>en</a:t>
            </a:r>
            <a:r>
              <a:rPr lang="en-CA" b="0" dirty="0"/>
              <a:t> petits </a:t>
            </a:r>
            <a:r>
              <a:rPr lang="en-CA" b="0" dirty="0" err="1"/>
              <a:t>groupes</a:t>
            </a:r>
            <a:r>
              <a:rPr lang="en-CA" b="0" dirty="0"/>
              <a:t>. </a:t>
            </a:r>
            <a:r>
              <a:rPr lang="en-CA" b="0" dirty="0" err="1"/>
              <a:t>Vous</a:t>
            </a:r>
            <a:r>
              <a:rPr lang="en-CA" b="0" dirty="0"/>
              <a:t> (</a:t>
            </a:r>
            <a:r>
              <a:rPr lang="en-CA" b="0" dirty="0" err="1"/>
              <a:t>ou</a:t>
            </a:r>
            <a:r>
              <a:rPr lang="en-CA" b="0" dirty="0"/>
              <a:t> un </a:t>
            </a:r>
            <a:r>
              <a:rPr lang="en-CA" b="0" dirty="0" err="1"/>
              <a:t>autre</a:t>
            </a:r>
            <a:r>
              <a:rPr lang="en-CA" b="0" dirty="0"/>
              <a:t> </a:t>
            </a:r>
            <a:r>
              <a:rPr lang="en-CA" b="0" dirty="0" err="1"/>
              <a:t>facilitateur</a:t>
            </a:r>
            <a:r>
              <a:rPr lang="en-CA" b="0" dirty="0"/>
              <a:t>) </a:t>
            </a:r>
            <a:r>
              <a:rPr lang="en-CA" b="0" dirty="0" err="1"/>
              <a:t>pourriez</a:t>
            </a:r>
            <a:r>
              <a:rPr lang="en-CA" b="0" dirty="0"/>
              <a:t> consulter les petits </a:t>
            </a:r>
            <a:r>
              <a:rPr lang="en-CA" b="0" dirty="0" err="1"/>
              <a:t>groupes</a:t>
            </a:r>
            <a:r>
              <a:rPr lang="en-CA" b="0" dirty="0"/>
              <a:t> de temps </a:t>
            </a:r>
            <a:r>
              <a:rPr lang="en-CA" b="0" dirty="0" err="1"/>
              <a:t>à</a:t>
            </a:r>
            <a:r>
              <a:rPr lang="en-CA" b="0" dirty="0"/>
              <a:t> </a:t>
            </a:r>
            <a:r>
              <a:rPr lang="en-CA" b="0" dirty="0" err="1"/>
              <a:t>autre</a:t>
            </a:r>
            <a:r>
              <a:rPr lang="en-CA" b="0" dirty="0"/>
              <a:t> pour </a:t>
            </a:r>
            <a:r>
              <a:rPr lang="en-CA" b="0" dirty="0" err="1"/>
              <a:t>voir</a:t>
            </a:r>
            <a:r>
              <a:rPr lang="en-CA" b="0" dirty="0"/>
              <a:t> </a:t>
            </a:r>
            <a:r>
              <a:rPr lang="en-CA" b="0" dirty="0" err="1"/>
              <a:t>s’ils</a:t>
            </a:r>
            <a:r>
              <a:rPr lang="en-CA" b="0" dirty="0"/>
              <a:t> </a:t>
            </a:r>
            <a:r>
              <a:rPr lang="en-CA" b="0" dirty="0" err="1"/>
              <a:t>ont</a:t>
            </a:r>
            <a:r>
              <a:rPr lang="en-CA" b="0" dirty="0"/>
              <a:t> des questions.</a:t>
            </a:r>
            <a:endParaRPr lang="en-US" b="0" dirty="0"/>
          </a:p>
          <a:p>
            <a:pPr marL="0" marR="0" indent="0" algn="l" defTabSz="457200" rtl="0" eaLnBrk="1" fontAlgn="auto" latinLnBrk="0" hangingPunct="1">
              <a:lnSpc>
                <a:spcPct val="100000"/>
              </a:lnSpc>
              <a:spcBef>
                <a:spcPct val="0"/>
              </a:spcBef>
              <a:spcAft>
                <a:spcPct val="0"/>
              </a:spcAft>
              <a:buClrTx/>
              <a:buSzTx/>
              <a:buFontTx/>
              <a:buNone/>
              <a:defRPr/>
            </a:pPr>
            <a:endParaRPr lang="en-US" b="1" dirty="0"/>
          </a:p>
          <a:p>
            <a:pPr marL="0" marR="0" indent="0" algn="l" defTabSz="457200" rtl="0" eaLnBrk="1" fontAlgn="auto" latinLnBrk="0" hangingPunct="1">
              <a:lnSpc>
                <a:spcPct val="100000"/>
              </a:lnSpc>
              <a:spcBef>
                <a:spcPct val="0"/>
              </a:spcBef>
              <a:spcAft>
                <a:spcPct val="0"/>
              </a:spcAft>
              <a:buClrTx/>
              <a:buSzTx/>
              <a:buFontTx/>
              <a:buNone/>
              <a:defRPr/>
            </a:pPr>
            <a:r>
              <a:rPr lang="en-US" b="1" dirty="0"/>
              <a:t>Instructions pour </a:t>
            </a:r>
            <a:r>
              <a:rPr lang="en-US" b="1" dirty="0" err="1"/>
              <a:t>l’exercice</a:t>
            </a:r>
            <a:r>
              <a:rPr lang="en-US" b="1" dirty="0"/>
              <a:t> :</a:t>
            </a:r>
          </a:p>
          <a:p>
            <a:pPr marL="171450" marR="0" indent="-171450" algn="l" defTabSz="457200" rtl="0" eaLnBrk="1" fontAlgn="auto" latinLnBrk="0" hangingPunct="1">
              <a:lnSpc>
                <a:spcPct val="100000"/>
              </a:lnSpc>
              <a:spcBef>
                <a:spcPct val="0"/>
              </a:spcBef>
              <a:spcAft>
                <a:spcPct val="0"/>
              </a:spcAft>
              <a:buClrTx/>
              <a:buSzTx/>
              <a:buFont typeface="Arial" panose="020B0604020202020204" pitchFamily="34" charset="0"/>
              <a:buChar char="•"/>
              <a:defRPr/>
            </a:pPr>
            <a:r>
              <a:rPr lang="en-US" b="0" dirty="0" err="1"/>
              <a:t>Donnez</a:t>
            </a:r>
            <a:r>
              <a:rPr lang="en-US" b="0" dirty="0"/>
              <a:t> 20-25 minutes aux participants pour </a:t>
            </a:r>
            <a:r>
              <a:rPr lang="en-US" b="0" dirty="0" err="1"/>
              <a:t>en</a:t>
            </a:r>
            <a:r>
              <a:rPr lang="en-US" b="0" dirty="0"/>
              <a:t> </a:t>
            </a:r>
            <a:r>
              <a:rPr lang="en-US" b="0" dirty="0" err="1"/>
              <a:t>discuter</a:t>
            </a:r>
            <a:r>
              <a:rPr lang="en-US" b="0" dirty="0"/>
              <a:t> </a:t>
            </a:r>
            <a:r>
              <a:rPr lang="en-US" b="0" dirty="0" err="1"/>
              <a:t>en</a:t>
            </a:r>
            <a:r>
              <a:rPr lang="en-US" b="0" dirty="0"/>
              <a:t> </a:t>
            </a:r>
            <a:r>
              <a:rPr lang="en-US" b="0" dirty="0" err="1"/>
              <a:t>groupe</a:t>
            </a:r>
            <a:r>
              <a:rPr lang="en-US" b="0" dirty="0"/>
              <a:t>. </a:t>
            </a:r>
            <a:r>
              <a:rPr lang="en-US" b="0" dirty="0" err="1"/>
              <a:t>Offrez-leur</a:t>
            </a:r>
            <a:r>
              <a:rPr lang="en-US" b="0" dirty="0"/>
              <a:t> deux options : se </a:t>
            </a:r>
            <a:r>
              <a:rPr lang="en-US" b="0" dirty="0" err="1"/>
              <a:t>prêter</a:t>
            </a:r>
            <a:r>
              <a:rPr lang="en-US" b="0" baseline="0" dirty="0"/>
              <a:t> </a:t>
            </a:r>
            <a:r>
              <a:rPr lang="en-US" b="0" baseline="0" dirty="0" err="1"/>
              <a:t>à</a:t>
            </a:r>
            <a:r>
              <a:rPr lang="en-US" b="0" baseline="0" dirty="0"/>
              <a:t> un jeu de </a:t>
            </a:r>
            <a:r>
              <a:rPr lang="en-US" b="0" baseline="0" dirty="0" err="1"/>
              <a:t>rôles</a:t>
            </a:r>
            <a:r>
              <a:rPr lang="en-US" b="0" baseline="0" dirty="0"/>
              <a:t> </a:t>
            </a:r>
            <a:r>
              <a:rPr lang="en-US" b="0" baseline="0" dirty="0" err="1"/>
              <a:t>ou</a:t>
            </a:r>
            <a:r>
              <a:rPr lang="en-US" b="0" baseline="0" dirty="0"/>
              <a:t> </a:t>
            </a:r>
            <a:r>
              <a:rPr lang="en-US" b="0" baseline="0" dirty="0" err="1"/>
              <a:t>simplement</a:t>
            </a:r>
            <a:r>
              <a:rPr lang="en-US" b="0" baseline="0" dirty="0"/>
              <a:t> examiner les </a:t>
            </a:r>
            <a:r>
              <a:rPr lang="en-US" b="0" baseline="0" dirty="0" err="1"/>
              <a:t>données</a:t>
            </a:r>
            <a:r>
              <a:rPr lang="en-US" b="0" dirty="0"/>
              <a:t>/</a:t>
            </a:r>
            <a:r>
              <a:rPr lang="en-US" b="0" dirty="0" err="1"/>
              <a:t>renseignements</a:t>
            </a:r>
            <a:r>
              <a:rPr lang="en-US" b="0" dirty="0"/>
              <a:t> et </a:t>
            </a:r>
            <a:r>
              <a:rPr lang="en-US" b="0" dirty="0" err="1"/>
              <a:t>en</a:t>
            </a:r>
            <a:r>
              <a:rPr lang="en-US" b="0" dirty="0"/>
              <a:t> </a:t>
            </a:r>
            <a:r>
              <a:rPr lang="en-US" b="0" dirty="0" err="1"/>
              <a:t>discuter</a:t>
            </a:r>
            <a:r>
              <a:rPr lang="en-US" b="0" dirty="0"/>
              <a:t> </a:t>
            </a:r>
            <a:r>
              <a:rPr lang="en-US" b="0" dirty="0" err="1"/>
              <a:t>en</a:t>
            </a:r>
            <a:r>
              <a:rPr lang="en-US" b="0" dirty="0"/>
              <a:t> </a:t>
            </a:r>
            <a:r>
              <a:rPr lang="en-US" b="0" dirty="0" err="1"/>
              <a:t>groupe</a:t>
            </a:r>
            <a:r>
              <a:rPr lang="en-US" b="0" dirty="0"/>
              <a:t>.</a:t>
            </a:r>
          </a:p>
          <a:p>
            <a:pPr marL="171450" marR="0" indent="-171450" algn="l" defTabSz="457200" rtl="0" eaLnBrk="1" fontAlgn="auto" latinLnBrk="0" hangingPunct="1">
              <a:lnSpc>
                <a:spcPct val="100000"/>
              </a:lnSpc>
              <a:spcBef>
                <a:spcPct val="0"/>
              </a:spcBef>
              <a:spcAft>
                <a:spcPct val="0"/>
              </a:spcAft>
              <a:buClrTx/>
              <a:buSzTx/>
              <a:buFont typeface="Arial" panose="020B0604020202020204" pitchFamily="34" charset="0"/>
              <a:buChar char="•"/>
              <a:defRPr/>
            </a:pPr>
            <a:r>
              <a:rPr lang="en-US" b="0" baseline="0" dirty="0" err="1"/>
              <a:t>Expliquez-leur</a:t>
            </a:r>
            <a:r>
              <a:rPr lang="en-US" b="0" baseline="0" dirty="0"/>
              <a:t> </a:t>
            </a:r>
            <a:r>
              <a:rPr lang="en-US" b="0" baseline="0" dirty="0" err="1"/>
              <a:t>ce</a:t>
            </a:r>
            <a:r>
              <a:rPr lang="en-US" b="0" baseline="0" dirty="0"/>
              <a:t> que </a:t>
            </a:r>
            <a:r>
              <a:rPr lang="en-US" b="0" baseline="0" dirty="0" err="1"/>
              <a:t>signifient</a:t>
            </a:r>
            <a:r>
              <a:rPr lang="en-US" b="0" baseline="0" dirty="0"/>
              <a:t> les </a:t>
            </a:r>
            <a:r>
              <a:rPr lang="en-US" b="0" baseline="0" dirty="0" err="1"/>
              <a:t>données</a:t>
            </a:r>
            <a:r>
              <a:rPr lang="en-US" b="0" baseline="0" dirty="0"/>
              <a:t> (p. ex., APC 3.1 (5) – </a:t>
            </a:r>
            <a:r>
              <a:rPr lang="en-CA" b="0" baseline="0" dirty="0"/>
              <a:t>« </a:t>
            </a:r>
            <a:r>
              <a:rPr lang="en-US" b="0" baseline="0" dirty="0"/>
              <a:t>3 </a:t>
            </a:r>
            <a:r>
              <a:rPr lang="en-CA" b="0" baseline="0" dirty="0"/>
              <a:t>»</a:t>
            </a:r>
            <a:r>
              <a:rPr lang="en-US" b="0" baseline="0" dirty="0"/>
              <a:t> </a:t>
            </a:r>
            <a:r>
              <a:rPr lang="en-US" b="0" baseline="0" dirty="0" err="1"/>
              <a:t>représente</a:t>
            </a:r>
            <a:r>
              <a:rPr lang="en-US" b="0" baseline="0" dirty="0"/>
              <a:t> </a:t>
            </a:r>
            <a:r>
              <a:rPr lang="en-US" b="0" baseline="0" dirty="0" err="1"/>
              <a:t>l’étape</a:t>
            </a:r>
            <a:r>
              <a:rPr lang="en-US" b="0" baseline="0" dirty="0"/>
              <a:t> [</a:t>
            </a:r>
            <a:r>
              <a:rPr lang="en-US" b="0" baseline="0" dirty="0" err="1"/>
              <a:t>maîtrise</a:t>
            </a:r>
            <a:r>
              <a:rPr lang="en-US" b="0" baseline="0" dirty="0"/>
              <a:t> de la discipline]; </a:t>
            </a:r>
            <a:r>
              <a:rPr lang="en-CA" b="0" baseline="0" dirty="0"/>
              <a:t>« </a:t>
            </a:r>
            <a:r>
              <a:rPr lang="en-US" b="0" baseline="0" dirty="0"/>
              <a:t>1 </a:t>
            </a:r>
            <a:r>
              <a:rPr lang="en-CA" b="0" baseline="0" dirty="0"/>
              <a:t>»</a:t>
            </a:r>
            <a:r>
              <a:rPr lang="en-US" b="0" baseline="0" dirty="0"/>
              <a:t> </a:t>
            </a:r>
            <a:r>
              <a:rPr lang="en-US" b="0" baseline="0" dirty="0" err="1"/>
              <a:t>est</a:t>
            </a:r>
            <a:r>
              <a:rPr lang="en-US" b="0" baseline="0" dirty="0"/>
              <a:t> </a:t>
            </a:r>
            <a:r>
              <a:rPr lang="en-US" b="0" baseline="0" dirty="0" err="1"/>
              <a:t>l’APC</a:t>
            </a:r>
            <a:r>
              <a:rPr lang="en-US" b="0" baseline="0" dirty="0"/>
              <a:t>; </a:t>
            </a:r>
            <a:r>
              <a:rPr lang="en-CA" b="0" baseline="0" dirty="0"/>
              <a:t>« </a:t>
            </a:r>
            <a:r>
              <a:rPr lang="en-US" b="0" baseline="0" dirty="0"/>
              <a:t>5 </a:t>
            </a:r>
            <a:r>
              <a:rPr lang="en-CA" b="0" baseline="0" dirty="0"/>
              <a:t>»</a:t>
            </a:r>
            <a:r>
              <a:rPr lang="en-US" b="0" baseline="0" dirty="0"/>
              <a:t> </a:t>
            </a:r>
            <a:r>
              <a:rPr lang="en-US" b="0" baseline="0" dirty="0" err="1"/>
              <a:t>est</a:t>
            </a:r>
            <a:r>
              <a:rPr lang="en-US" b="0" baseline="0" dirty="0"/>
              <a:t> le </a:t>
            </a:r>
            <a:r>
              <a:rPr lang="en-US" b="0" baseline="0" dirty="0" err="1"/>
              <a:t>nombre</a:t>
            </a:r>
            <a:r>
              <a:rPr lang="en-US" b="0" baseline="0" dirty="0"/>
              <a:t> </a:t>
            </a:r>
            <a:r>
              <a:rPr lang="en-US" b="0" baseline="0" dirty="0" err="1"/>
              <a:t>recommandé</a:t>
            </a:r>
            <a:r>
              <a:rPr lang="en-US" b="0" baseline="0" dirty="0"/>
              <a:t> </a:t>
            </a:r>
            <a:r>
              <a:rPr lang="en-US" b="0" baseline="0" dirty="0" err="1"/>
              <a:t>d’observations</a:t>
            </a:r>
            <a:r>
              <a:rPr lang="en-US" b="0" baseline="0" dirty="0"/>
              <a:t> pour </a:t>
            </a:r>
            <a:r>
              <a:rPr lang="en-US" b="0" baseline="0" dirty="0" err="1"/>
              <a:t>cette</a:t>
            </a:r>
            <a:r>
              <a:rPr lang="en-US" b="0" baseline="0" dirty="0"/>
              <a:t> APC.)</a:t>
            </a:r>
          </a:p>
          <a:p>
            <a:pPr marL="171450" marR="0" indent="-171450" algn="l" defTabSz="457200" rtl="0" eaLnBrk="1" fontAlgn="auto" latinLnBrk="0" hangingPunct="1">
              <a:lnSpc>
                <a:spcPct val="100000"/>
              </a:lnSpc>
              <a:spcBef>
                <a:spcPct val="0"/>
              </a:spcBef>
              <a:spcAft>
                <a:spcPct val="0"/>
              </a:spcAft>
              <a:buClrTx/>
              <a:buSzTx/>
              <a:buFont typeface="Arial" panose="020B0604020202020204" pitchFamily="34" charset="0"/>
              <a:buChar char="•"/>
              <a:defRPr/>
            </a:pPr>
            <a:r>
              <a:rPr lang="en-US" b="0" baseline="0" dirty="0" err="1"/>
              <a:t>Invitez</a:t>
            </a:r>
            <a:r>
              <a:rPr lang="en-US" b="0" baseline="0" dirty="0"/>
              <a:t> les </a:t>
            </a:r>
            <a:r>
              <a:rPr lang="en-US" b="0" baseline="0" dirty="0" err="1"/>
              <a:t>groupes</a:t>
            </a:r>
            <a:r>
              <a:rPr lang="en-US" b="0" baseline="0" dirty="0"/>
              <a:t> </a:t>
            </a:r>
            <a:r>
              <a:rPr lang="en-US" b="0" baseline="0" dirty="0" err="1"/>
              <a:t>à</a:t>
            </a:r>
            <a:r>
              <a:rPr lang="en-US" b="0" baseline="0" dirty="0"/>
              <a:t> examiner les </a:t>
            </a:r>
            <a:r>
              <a:rPr lang="en-US" b="0" baseline="0" dirty="0" err="1"/>
              <a:t>données</a:t>
            </a:r>
            <a:r>
              <a:rPr lang="en-US" b="0" baseline="0" dirty="0"/>
              <a:t>, </a:t>
            </a:r>
            <a:r>
              <a:rPr lang="en-US" b="0" baseline="0" dirty="0" err="1"/>
              <a:t>puis</a:t>
            </a:r>
            <a:r>
              <a:rPr lang="en-US" b="0" baseline="0" dirty="0"/>
              <a:t> </a:t>
            </a:r>
            <a:r>
              <a:rPr lang="en-US" b="0" baseline="0" dirty="0" err="1"/>
              <a:t>à</a:t>
            </a:r>
            <a:r>
              <a:rPr lang="en-US" b="0" baseline="0" dirty="0"/>
              <a:t> prendre </a:t>
            </a:r>
            <a:r>
              <a:rPr lang="en-US" b="0" baseline="0" dirty="0" err="1"/>
              <a:t>connaissance</a:t>
            </a:r>
            <a:r>
              <a:rPr lang="en-US" b="0" baseline="0" dirty="0"/>
              <a:t> des </a:t>
            </a:r>
            <a:r>
              <a:rPr lang="en-US" b="0" baseline="0" dirty="0" err="1"/>
              <a:t>différents</a:t>
            </a:r>
            <a:r>
              <a:rPr lang="en-US" b="0" baseline="0" dirty="0"/>
              <a:t> points de </a:t>
            </a:r>
            <a:r>
              <a:rPr lang="en-US" b="0" baseline="0" dirty="0" err="1"/>
              <a:t>vue</a:t>
            </a:r>
            <a:r>
              <a:rPr lang="en-US" b="0" baseline="0" dirty="0"/>
              <a:t>. Que </a:t>
            </a:r>
            <a:r>
              <a:rPr lang="en-US" b="0" baseline="0" dirty="0" err="1"/>
              <a:t>trouvez-vous</a:t>
            </a:r>
            <a:r>
              <a:rPr lang="en-US" b="0" baseline="0" dirty="0"/>
              <a:t> </a:t>
            </a:r>
            <a:r>
              <a:rPr lang="en-US" b="0" baseline="0" dirty="0" err="1"/>
              <a:t>surprenant</a:t>
            </a:r>
            <a:r>
              <a:rPr lang="en-US" b="0" baseline="0" dirty="0"/>
              <a:t>/</a:t>
            </a:r>
            <a:r>
              <a:rPr lang="en-US" b="0" baseline="0" dirty="0" err="1"/>
              <a:t>intéressant</a:t>
            </a:r>
            <a:r>
              <a:rPr lang="en-US" b="0" baseline="0" dirty="0"/>
              <a:t>?</a:t>
            </a:r>
          </a:p>
          <a:p>
            <a:pPr marL="171450" marR="0" indent="-171450" algn="l" defTabSz="457200" rtl="0" eaLnBrk="1" fontAlgn="auto" latinLnBrk="0" hangingPunct="1">
              <a:lnSpc>
                <a:spcPct val="100000"/>
              </a:lnSpc>
              <a:spcBef>
                <a:spcPct val="0"/>
              </a:spcBef>
              <a:spcAft>
                <a:spcPct val="0"/>
              </a:spcAft>
              <a:buClrTx/>
              <a:buSzTx/>
              <a:buFont typeface="Arial" panose="020B0604020202020204" pitchFamily="34" charset="0"/>
              <a:buChar char="•"/>
              <a:defRPr/>
            </a:pPr>
            <a:r>
              <a:rPr lang="en-US" b="0" baseline="0" dirty="0"/>
              <a:t>Après 20 minutes, </a:t>
            </a:r>
            <a:r>
              <a:rPr lang="en-US" b="0" baseline="0" dirty="0" err="1"/>
              <a:t>lancez</a:t>
            </a:r>
            <a:r>
              <a:rPr lang="en-US" b="0" baseline="0" dirty="0"/>
              <a:t> </a:t>
            </a:r>
            <a:r>
              <a:rPr lang="en-US" b="0" baseline="0" dirty="0" err="1"/>
              <a:t>une</a:t>
            </a:r>
            <a:r>
              <a:rPr lang="en-US" b="0" baseline="0" dirty="0"/>
              <a:t> discussion de 10 minutes avec </a:t>
            </a:r>
            <a:r>
              <a:rPr lang="en-US" b="0" baseline="0" dirty="0" err="1"/>
              <a:t>l’ensemble</a:t>
            </a:r>
            <a:r>
              <a:rPr lang="en-US" b="0" baseline="0" dirty="0"/>
              <a:t> des participants. Suggestions de questions de discussion :</a:t>
            </a:r>
          </a:p>
          <a:p>
            <a:pPr marL="628650" lvl="1" indent="-171450">
              <a:buFont typeface="Arial" panose="020B0604020202020204" pitchFamily="34" charset="0"/>
              <a:buChar char="•"/>
            </a:pPr>
            <a:r>
              <a:rPr lang="en-US" baseline="0" dirty="0" err="1"/>
              <a:t>Quelles</a:t>
            </a:r>
            <a:r>
              <a:rPr lang="en-US" baseline="0" dirty="0"/>
              <a:t> </a:t>
            </a:r>
            <a:r>
              <a:rPr lang="en-US" baseline="0" dirty="0" err="1"/>
              <a:t>sont</a:t>
            </a:r>
            <a:r>
              <a:rPr lang="en-US" baseline="0" dirty="0"/>
              <a:t> les choses qui </a:t>
            </a:r>
            <a:r>
              <a:rPr lang="en-US" baseline="0" dirty="0" err="1"/>
              <a:t>ont</a:t>
            </a:r>
            <a:r>
              <a:rPr lang="en-US" baseline="0" dirty="0"/>
              <a:t> </a:t>
            </a:r>
            <a:r>
              <a:rPr lang="en-US" baseline="0" dirty="0" err="1"/>
              <a:t>suscité</a:t>
            </a:r>
            <a:r>
              <a:rPr lang="en-US" baseline="0" dirty="0"/>
              <a:t> la discussion au sein de </a:t>
            </a:r>
            <a:r>
              <a:rPr lang="en-US" baseline="0" dirty="0" err="1"/>
              <a:t>votre</a:t>
            </a:r>
            <a:r>
              <a:rPr lang="en-US" baseline="0" dirty="0"/>
              <a:t> </a:t>
            </a:r>
            <a:r>
              <a:rPr lang="en-US" baseline="0" dirty="0" err="1"/>
              <a:t>groupe</a:t>
            </a:r>
            <a:r>
              <a:rPr lang="en-US" baseline="0" dirty="0"/>
              <a:t>?</a:t>
            </a:r>
          </a:p>
          <a:p>
            <a:pPr marL="628650" lvl="1" indent="-171450">
              <a:buFont typeface="Arial" panose="020B0604020202020204" pitchFamily="34" charset="0"/>
              <a:buChar char="•"/>
            </a:pPr>
            <a:r>
              <a:rPr lang="en-US" baseline="0" dirty="0" err="1"/>
              <a:t>Qu’avez-vous</a:t>
            </a:r>
            <a:r>
              <a:rPr lang="en-US" baseline="0" dirty="0"/>
              <a:t> trouvé </a:t>
            </a:r>
            <a:r>
              <a:rPr lang="en-US" baseline="0" dirty="0" err="1"/>
              <a:t>intéressant</a:t>
            </a:r>
            <a:r>
              <a:rPr lang="en-US" baseline="0" dirty="0"/>
              <a:t>/irritant? </a:t>
            </a:r>
          </a:p>
          <a:p>
            <a:pPr marL="628650" lvl="1" indent="-171450">
              <a:buFont typeface="Arial" panose="020B0604020202020204" pitchFamily="34" charset="0"/>
              <a:buChar char="•"/>
            </a:pPr>
            <a:r>
              <a:rPr lang="en-US" baseline="0" dirty="0" err="1"/>
              <a:t>Quels</a:t>
            </a:r>
            <a:r>
              <a:rPr lang="en-US" baseline="0" dirty="0"/>
              <a:t> </a:t>
            </a:r>
            <a:r>
              <a:rPr lang="en-US" baseline="0" dirty="0" err="1"/>
              <a:t>membres</a:t>
            </a:r>
            <a:r>
              <a:rPr lang="en-US" baseline="0" dirty="0"/>
              <a:t> </a:t>
            </a:r>
            <a:r>
              <a:rPr lang="en-US" baseline="0" dirty="0" err="1"/>
              <a:t>avez</a:t>
            </a:r>
            <a:r>
              <a:rPr lang="en-US" baseline="0" dirty="0"/>
              <a:t> </a:t>
            </a:r>
            <a:r>
              <a:rPr lang="en-US" baseline="0" dirty="0" err="1"/>
              <a:t>vous</a:t>
            </a:r>
            <a:r>
              <a:rPr lang="en-US" baseline="0" dirty="0"/>
              <a:t> </a:t>
            </a:r>
            <a:r>
              <a:rPr lang="en-CA" b="0" baseline="0" dirty="0"/>
              <a:t>« </a:t>
            </a:r>
            <a:r>
              <a:rPr lang="en-CA" b="0" baseline="0" dirty="0" err="1"/>
              <a:t>rencontrés</a:t>
            </a:r>
            <a:r>
              <a:rPr lang="en-CA" b="0" baseline="0" dirty="0"/>
              <a:t> »</a:t>
            </a:r>
            <a:r>
              <a:rPr lang="en-US" b="0" baseline="0" dirty="0"/>
              <a:t> </a:t>
            </a:r>
            <a:r>
              <a:rPr lang="en-US" baseline="0" dirty="0"/>
              <a:t>dans la vie </a:t>
            </a:r>
            <a:r>
              <a:rPr lang="en-US" baseline="0" dirty="0" err="1"/>
              <a:t>réelle</a:t>
            </a:r>
            <a:r>
              <a:rPr lang="en-US" baseline="0" dirty="0"/>
              <a:t>? Comment avec-</a:t>
            </a:r>
            <a:r>
              <a:rPr lang="en-US" baseline="0" dirty="0" err="1"/>
              <a:t>vous</a:t>
            </a:r>
            <a:r>
              <a:rPr lang="en-US" baseline="0" dirty="0"/>
              <a:t> </a:t>
            </a:r>
            <a:r>
              <a:rPr lang="en-US" baseline="0" dirty="0" err="1"/>
              <a:t>géré</a:t>
            </a:r>
            <a:r>
              <a:rPr lang="en-US" baseline="0" dirty="0"/>
              <a:t> </a:t>
            </a:r>
            <a:r>
              <a:rPr lang="en-US" baseline="0" dirty="0" err="1"/>
              <a:t>cette</a:t>
            </a:r>
            <a:r>
              <a:rPr lang="en-US" baseline="0" dirty="0"/>
              <a:t> situation? </a:t>
            </a:r>
          </a:p>
          <a:p>
            <a:pPr marL="628650" lvl="1" indent="-171450">
              <a:buFont typeface="Arial" panose="020B0604020202020204" pitchFamily="34" charset="0"/>
              <a:buChar char="•"/>
            </a:pPr>
            <a:r>
              <a:rPr lang="en-US" baseline="0" dirty="0" err="1"/>
              <a:t>Quel</a:t>
            </a:r>
            <a:r>
              <a:rPr lang="en-US" baseline="0" dirty="0"/>
              <a:t> </a:t>
            </a:r>
            <a:r>
              <a:rPr lang="en-US" baseline="0" dirty="0" err="1"/>
              <a:t>est</a:t>
            </a:r>
            <a:r>
              <a:rPr lang="en-US" baseline="0" dirty="0"/>
              <a:t> le principal </a:t>
            </a:r>
            <a:r>
              <a:rPr lang="en-US" baseline="0" dirty="0" err="1"/>
              <a:t>défi</a:t>
            </a:r>
            <a:r>
              <a:rPr lang="en-US" baseline="0" dirty="0"/>
              <a:t> </a:t>
            </a:r>
            <a:r>
              <a:rPr lang="en-US" baseline="0" dirty="0" err="1"/>
              <a:t>en</a:t>
            </a:r>
            <a:r>
              <a:rPr lang="en-US" baseline="0" dirty="0"/>
              <a:t> </a:t>
            </a:r>
            <a:r>
              <a:rPr lang="en-US" baseline="0" dirty="0" err="1"/>
              <a:t>ce</a:t>
            </a:r>
            <a:r>
              <a:rPr lang="en-US" baseline="0" dirty="0"/>
              <a:t> qui </a:t>
            </a:r>
            <a:r>
              <a:rPr lang="en-US" baseline="0" dirty="0" err="1"/>
              <a:t>concerne</a:t>
            </a:r>
            <a:r>
              <a:rPr lang="en-US" baseline="0" dirty="0"/>
              <a:t> le </a:t>
            </a:r>
            <a:r>
              <a:rPr lang="en-CA" b="0" baseline="0" dirty="0"/>
              <a:t>« </a:t>
            </a:r>
            <a:r>
              <a:rPr lang="en-CA" b="0" baseline="0" dirty="0" err="1"/>
              <a:t>membre</a:t>
            </a:r>
            <a:r>
              <a:rPr lang="en-CA" b="0" baseline="0" dirty="0"/>
              <a:t> B »</a:t>
            </a:r>
            <a:r>
              <a:rPr lang="en-US" b="0" baseline="0" dirty="0"/>
              <a:t> </a:t>
            </a:r>
            <a:r>
              <a:rPr lang="en-US" baseline="0" dirty="0"/>
              <a:t>(p. ex., ne </a:t>
            </a:r>
            <a:r>
              <a:rPr lang="en-US" baseline="0" dirty="0" err="1"/>
              <a:t>regarde</a:t>
            </a:r>
            <a:r>
              <a:rPr lang="en-US" baseline="0" dirty="0"/>
              <a:t> pas les </a:t>
            </a:r>
            <a:r>
              <a:rPr lang="en-US" baseline="0" dirty="0" err="1"/>
              <a:t>données</a:t>
            </a:r>
            <a:r>
              <a:rPr lang="en-US" baseline="0" dirty="0"/>
              <a:t>). </a:t>
            </a:r>
          </a:p>
          <a:p>
            <a:pPr marL="628650" lvl="1" indent="-171450">
              <a:buFont typeface="Arial" panose="020B0604020202020204" pitchFamily="34" charset="0"/>
              <a:buChar char="•"/>
            </a:pPr>
            <a:r>
              <a:rPr lang="en-US" baseline="0" dirty="0"/>
              <a:t>Le DP </a:t>
            </a:r>
            <a:r>
              <a:rPr lang="en-US" baseline="0" dirty="0" err="1"/>
              <a:t>devrait</a:t>
            </a:r>
            <a:r>
              <a:rPr lang="en-US" baseline="0" dirty="0"/>
              <a:t>-il </a:t>
            </a:r>
            <a:r>
              <a:rPr lang="en-US" baseline="0" dirty="0" err="1"/>
              <a:t>divulguer</a:t>
            </a:r>
            <a:r>
              <a:rPr lang="en-US" baseline="0" dirty="0"/>
              <a:t> les </a:t>
            </a:r>
            <a:r>
              <a:rPr lang="en-US" baseline="0" dirty="0" err="1"/>
              <a:t>renseignements</a:t>
            </a:r>
            <a:r>
              <a:rPr lang="en-US" baseline="0" dirty="0"/>
              <a:t> </a:t>
            </a:r>
            <a:r>
              <a:rPr lang="en-US" baseline="0" dirty="0" err="1"/>
              <a:t>personnels</a:t>
            </a:r>
            <a:r>
              <a:rPr lang="en-US" baseline="0" dirty="0"/>
              <a:t>? </a:t>
            </a:r>
          </a:p>
          <a:p>
            <a:pPr marL="628650" lvl="1" indent="-171450">
              <a:buFont typeface="Arial" panose="020B0604020202020204" pitchFamily="34" charset="0"/>
              <a:buChar char="•"/>
            </a:pPr>
            <a:r>
              <a:rPr lang="en-US" baseline="0" dirty="0" err="1"/>
              <a:t>Quels</a:t>
            </a:r>
            <a:r>
              <a:rPr lang="en-US" baseline="0" dirty="0"/>
              <a:t> </a:t>
            </a:r>
            <a:r>
              <a:rPr lang="en-US" baseline="0" dirty="0" err="1"/>
              <a:t>étaient</a:t>
            </a:r>
            <a:r>
              <a:rPr lang="en-US" baseline="0" dirty="0"/>
              <a:t> les </a:t>
            </a:r>
            <a:r>
              <a:rPr lang="en-US" baseline="0" dirty="0" err="1"/>
              <a:t>enjeux</a:t>
            </a:r>
            <a:r>
              <a:rPr lang="en-US" baseline="0" dirty="0"/>
              <a:t> </a:t>
            </a:r>
            <a:r>
              <a:rPr lang="en-US" baseline="0" dirty="0" err="1"/>
              <a:t>liés</a:t>
            </a:r>
            <a:r>
              <a:rPr lang="en-US" baseline="0" dirty="0"/>
              <a:t> au </a:t>
            </a:r>
            <a:r>
              <a:rPr lang="en-US" baseline="0" dirty="0" err="1"/>
              <a:t>professionnalisme</a:t>
            </a:r>
            <a:r>
              <a:rPr lang="en-US" baseline="0" dirty="0"/>
              <a:t>? </a:t>
            </a:r>
          </a:p>
          <a:p>
            <a:pPr marL="628650" lvl="1" indent="-171450">
              <a:buFont typeface="Arial" panose="020B0604020202020204" pitchFamily="34" charset="0"/>
              <a:buChar char="•"/>
            </a:pPr>
            <a:r>
              <a:rPr lang="en-US" baseline="0" dirty="0" err="1"/>
              <a:t>En</a:t>
            </a:r>
            <a:r>
              <a:rPr lang="en-US" baseline="0" dirty="0"/>
              <a:t> </a:t>
            </a:r>
            <a:r>
              <a:rPr lang="en-US" baseline="0" dirty="0" err="1"/>
              <a:t>êtes-vous</a:t>
            </a:r>
            <a:r>
              <a:rPr lang="en-US" baseline="0" dirty="0"/>
              <a:t> </a:t>
            </a:r>
            <a:r>
              <a:rPr lang="en-US" baseline="0" dirty="0" err="1"/>
              <a:t>arrivés</a:t>
            </a:r>
            <a:r>
              <a:rPr lang="en-US" baseline="0" dirty="0"/>
              <a:t> </a:t>
            </a:r>
            <a:r>
              <a:rPr lang="en-US" baseline="0" dirty="0" err="1"/>
              <a:t>à</a:t>
            </a:r>
            <a:r>
              <a:rPr lang="en-US" baseline="0" dirty="0"/>
              <a:t> </a:t>
            </a:r>
            <a:r>
              <a:rPr lang="en-US" baseline="0" dirty="0" err="1"/>
              <a:t>une</a:t>
            </a:r>
            <a:r>
              <a:rPr lang="en-US" baseline="0" dirty="0"/>
              <a:t> </a:t>
            </a:r>
            <a:r>
              <a:rPr lang="en-US" baseline="0" dirty="0" err="1"/>
              <a:t>décision</a:t>
            </a:r>
            <a:r>
              <a:rPr lang="en-US" baseline="0" dirty="0"/>
              <a:t>? Avec quelle option </a:t>
            </a:r>
            <a:r>
              <a:rPr lang="en-US" baseline="0" dirty="0" err="1"/>
              <a:t>êtes-vous</a:t>
            </a:r>
            <a:r>
              <a:rPr lang="en-US" baseline="0" dirty="0"/>
              <a:t> </a:t>
            </a:r>
            <a:r>
              <a:rPr lang="en-US" baseline="0" dirty="0" err="1"/>
              <a:t>d’accord</a:t>
            </a:r>
            <a:r>
              <a:rPr lang="en-US" baseline="0" dirty="0"/>
              <a:t>? </a:t>
            </a:r>
            <a:r>
              <a:rPr lang="en-US" baseline="0" dirty="0" err="1"/>
              <a:t>Pourquoi</a:t>
            </a:r>
            <a:r>
              <a:rPr lang="en-US" baseline="0" dirty="0"/>
              <a:t>?</a:t>
            </a:r>
            <a:endParaRPr lang="en-US" b="0" dirty="0"/>
          </a:p>
        </p:txBody>
      </p:sp>
      <p:sp>
        <p:nvSpPr>
          <p:cNvPr id="4" name="Slide Number Placeholder 3"/>
          <p:cNvSpPr>
            <a:spLocks noGrp="1"/>
          </p:cNvSpPr>
          <p:nvPr>
            <p:ph type="sldNum" sz="quarter" idx="5"/>
          </p:nvPr>
        </p:nvSpPr>
        <p:spPr/>
        <p:txBody>
          <a:bodyPr/>
          <a:lstStyle/>
          <a:p>
            <a:fld id="{BB77EE89-0766-024F-9F88-80232D371B78}" type="slidenum">
              <a:rPr lang="en-US" smtClean="0"/>
              <a:t>25</a:t>
            </a:fld>
            <a:endParaRPr lang="en-US"/>
          </a:p>
        </p:txBody>
      </p:sp>
    </p:spTree>
    <p:extLst>
      <p:ext uri="{BB962C8B-B14F-4D97-AF65-F5344CB8AC3E}">
        <p14:creationId xmlns:p14="http://schemas.microsoft.com/office/powerpoint/2010/main" val="39245998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r>
              <a:rPr lang="en-US" b="1" dirty="0"/>
              <a:t>NOTE AU FACILITATEUR : </a:t>
            </a:r>
            <a:r>
              <a:rPr lang="en-US" b="0" dirty="0" err="1"/>
              <a:t>Certaines</a:t>
            </a:r>
            <a:r>
              <a:rPr lang="en-US" b="0" dirty="0"/>
              <a:t> notions </a:t>
            </a:r>
            <a:r>
              <a:rPr lang="en-US" b="0" dirty="0" err="1"/>
              <a:t>seront</a:t>
            </a:r>
            <a:r>
              <a:rPr lang="en-US" b="0" dirty="0"/>
              <a:t> reprises de </a:t>
            </a:r>
            <a:r>
              <a:rPr lang="en-US" b="0" dirty="0" err="1"/>
              <a:t>l’atelier</a:t>
            </a:r>
            <a:r>
              <a:rPr lang="en-US" b="0" dirty="0"/>
              <a:t> Introduction aux </a:t>
            </a:r>
            <a:r>
              <a:rPr lang="en-US" b="0" dirty="0" err="1"/>
              <a:t>comités</a:t>
            </a:r>
            <a:r>
              <a:rPr lang="en-US" b="0" dirty="0"/>
              <a:t> de </a:t>
            </a:r>
            <a:r>
              <a:rPr lang="en-US" b="0" dirty="0" err="1"/>
              <a:t>compétence</a:t>
            </a:r>
            <a:r>
              <a:rPr lang="en-US" b="0" dirty="0"/>
              <a:t>, </a:t>
            </a:r>
            <a:r>
              <a:rPr lang="en-US" b="0" dirty="0" err="1"/>
              <a:t>mais</a:t>
            </a:r>
            <a:r>
              <a:rPr lang="en-US" b="0" dirty="0"/>
              <a:t> </a:t>
            </a:r>
            <a:r>
              <a:rPr lang="en-US" b="0" dirty="0" err="1"/>
              <a:t>seront</a:t>
            </a:r>
            <a:r>
              <a:rPr lang="en-US" b="0" dirty="0"/>
              <a:t> </a:t>
            </a:r>
            <a:r>
              <a:rPr lang="en-US" b="0" dirty="0" err="1"/>
              <a:t>abordées</a:t>
            </a:r>
            <a:r>
              <a:rPr lang="en-US" b="0" dirty="0"/>
              <a:t> plus </a:t>
            </a:r>
            <a:r>
              <a:rPr lang="en-US" b="0" dirty="0" err="1"/>
              <a:t>en</a:t>
            </a:r>
            <a:r>
              <a:rPr lang="en-US" b="0" dirty="0"/>
              <a:t> </a:t>
            </a:r>
            <a:r>
              <a:rPr lang="en-US" b="0" dirty="0" err="1"/>
              <a:t>détail</a:t>
            </a:r>
            <a:r>
              <a:rPr lang="en-US" b="0" dirty="0"/>
              <a:t>.</a:t>
            </a:r>
          </a:p>
          <a:p>
            <a:pPr marL="0" marR="0" lvl="0" indent="0" algn="l" defTabSz="914400" rtl="0" eaLnBrk="1" fontAlgn="auto" latinLnBrk="0" hangingPunct="1">
              <a:lnSpc>
                <a:spcPct val="100000"/>
              </a:lnSpc>
              <a:spcBef>
                <a:spcPct val="0"/>
              </a:spcBef>
              <a:spcAft>
                <a:spcPct val="0"/>
              </a:spcAft>
              <a:buClrTx/>
              <a:buSzTx/>
              <a:buFontTx/>
              <a:buNone/>
              <a:defRPr/>
            </a:pPr>
            <a:endParaRPr lang="en-US" dirty="0"/>
          </a:p>
          <a:p>
            <a:pPr marL="0" marR="0" lvl="0" indent="0" algn="l" defTabSz="914400" rtl="0" eaLnBrk="1" fontAlgn="auto" latinLnBrk="0" hangingPunct="1">
              <a:lnSpc>
                <a:spcPct val="100000"/>
              </a:lnSpc>
              <a:spcBef>
                <a:spcPct val="0"/>
              </a:spcBef>
              <a:spcAft>
                <a:spcPct val="0"/>
              </a:spcAft>
              <a:buClrTx/>
              <a:buSzTx/>
              <a:buFontTx/>
              <a:buNone/>
              <a:defRPr/>
            </a:pPr>
            <a:r>
              <a:rPr lang="en-CA" dirty="0"/>
              <a:t>La prise de </a:t>
            </a:r>
            <a:r>
              <a:rPr lang="en-CA" dirty="0" err="1"/>
              <a:t>décisions</a:t>
            </a:r>
            <a:r>
              <a:rPr lang="en-CA" dirty="0"/>
              <a:t> </a:t>
            </a:r>
            <a:r>
              <a:rPr lang="en-CA" dirty="0" err="1"/>
              <a:t>en</a:t>
            </a:r>
            <a:r>
              <a:rPr lang="en-CA" dirty="0"/>
              <a:t> </a:t>
            </a:r>
            <a:r>
              <a:rPr lang="en-CA" dirty="0" err="1"/>
              <a:t>groupe</a:t>
            </a:r>
            <a:r>
              <a:rPr lang="en-CA" dirty="0"/>
              <a:t> ne</a:t>
            </a:r>
            <a:r>
              <a:rPr lang="en-CA" baseline="0" dirty="0"/>
              <a:t> date pas </a:t>
            </a:r>
            <a:r>
              <a:rPr lang="en-CA" baseline="0" dirty="0" err="1"/>
              <a:t>d’hier</a:t>
            </a:r>
            <a:r>
              <a:rPr lang="en-CA" baseline="0" dirty="0"/>
              <a:t>, et il </a:t>
            </a:r>
            <a:r>
              <a:rPr lang="en-CA" baseline="0" dirty="0" err="1"/>
              <a:t>est</a:t>
            </a:r>
            <a:r>
              <a:rPr lang="en-CA" baseline="0" dirty="0"/>
              <a:t> bien </a:t>
            </a:r>
            <a:r>
              <a:rPr lang="en-CA" baseline="0" dirty="0" err="1"/>
              <a:t>connu</a:t>
            </a:r>
            <a:r>
              <a:rPr lang="en-CA" baseline="0" dirty="0"/>
              <a:t> que les </a:t>
            </a:r>
            <a:r>
              <a:rPr lang="en-CA" baseline="0" dirty="0" err="1"/>
              <a:t>groupes</a:t>
            </a:r>
            <a:r>
              <a:rPr lang="en-CA" baseline="0" dirty="0"/>
              <a:t> </a:t>
            </a:r>
            <a:r>
              <a:rPr lang="en-CA" baseline="0" dirty="0" err="1"/>
              <a:t>prennent</a:t>
            </a:r>
            <a:r>
              <a:rPr lang="en-CA" baseline="0" dirty="0"/>
              <a:t> de </a:t>
            </a:r>
            <a:r>
              <a:rPr lang="en-CA" baseline="0" dirty="0" err="1"/>
              <a:t>meilleures</a:t>
            </a:r>
            <a:r>
              <a:rPr lang="en-CA" baseline="0" dirty="0"/>
              <a:t> </a:t>
            </a:r>
            <a:r>
              <a:rPr lang="en-CA" baseline="0" dirty="0" err="1"/>
              <a:t>décisions</a:t>
            </a:r>
            <a:r>
              <a:rPr lang="en-CA" baseline="0" dirty="0"/>
              <a:t> que les </a:t>
            </a:r>
            <a:r>
              <a:rPr lang="en-CA" baseline="0" dirty="0" err="1"/>
              <a:t>individus</a:t>
            </a:r>
            <a:r>
              <a:rPr lang="en-CA" baseline="0" dirty="0"/>
              <a:t>. Le </a:t>
            </a:r>
            <a:r>
              <a:rPr lang="en-CA" baseline="0" dirty="0" err="1"/>
              <a:t>fonctionnement</a:t>
            </a:r>
            <a:r>
              <a:rPr lang="en-CA" baseline="0" dirty="0"/>
              <a:t> des </a:t>
            </a:r>
            <a:r>
              <a:rPr lang="en-CA" baseline="0" dirty="0" err="1"/>
              <a:t>groupes</a:t>
            </a:r>
            <a:r>
              <a:rPr lang="en-CA" baseline="0" dirty="0"/>
              <a:t> </a:t>
            </a:r>
            <a:r>
              <a:rPr lang="en-CA" baseline="0" dirty="0" err="1"/>
              <a:t>n’est</a:t>
            </a:r>
            <a:r>
              <a:rPr lang="en-CA" baseline="0" dirty="0"/>
              <a:t> </a:t>
            </a:r>
            <a:r>
              <a:rPr lang="en-CA" baseline="0" dirty="0" err="1"/>
              <a:t>cependant</a:t>
            </a:r>
            <a:r>
              <a:rPr lang="en-CA" baseline="0" dirty="0"/>
              <a:t> pas </a:t>
            </a:r>
            <a:r>
              <a:rPr lang="en-CA" baseline="0" dirty="0" err="1"/>
              <a:t>toujours</a:t>
            </a:r>
            <a:r>
              <a:rPr lang="en-CA" baseline="0" dirty="0"/>
              <a:t> parfait. Un important </a:t>
            </a:r>
            <a:r>
              <a:rPr lang="en-CA" baseline="0" dirty="0" err="1"/>
              <a:t>changement</a:t>
            </a:r>
            <a:r>
              <a:rPr lang="en-CA" baseline="0" dirty="0"/>
              <a:t> </a:t>
            </a:r>
            <a:r>
              <a:rPr lang="en-CA" baseline="0" dirty="0" err="1"/>
              <a:t>culturel</a:t>
            </a:r>
            <a:r>
              <a:rPr lang="en-CA" baseline="0" dirty="0"/>
              <a:t> sera </a:t>
            </a:r>
            <a:r>
              <a:rPr lang="en-CA" baseline="0" dirty="0" err="1"/>
              <a:t>nécessaire</a:t>
            </a:r>
            <a:r>
              <a:rPr lang="en-CA" baseline="0" dirty="0"/>
              <a:t>, les </a:t>
            </a:r>
            <a:r>
              <a:rPr lang="en-CA" baseline="0" dirty="0" err="1"/>
              <a:t>directeurs</a:t>
            </a:r>
            <a:r>
              <a:rPr lang="en-CA" baseline="0" dirty="0"/>
              <a:t> de programme </a:t>
            </a:r>
            <a:r>
              <a:rPr lang="en-CA" baseline="0" dirty="0" err="1"/>
              <a:t>ayant</a:t>
            </a:r>
            <a:r>
              <a:rPr lang="en-CA" baseline="0" dirty="0"/>
              <a:t> </a:t>
            </a:r>
            <a:r>
              <a:rPr lang="en-CA" baseline="0" dirty="0" err="1"/>
              <a:t>toujours</a:t>
            </a:r>
            <a:r>
              <a:rPr lang="en-CA" baseline="0" dirty="0"/>
              <a:t> pris les </a:t>
            </a:r>
            <a:r>
              <a:rPr lang="en-CA" baseline="0" dirty="0" err="1"/>
              <a:t>décisions</a:t>
            </a:r>
            <a:r>
              <a:rPr lang="en-CA" baseline="0" dirty="0"/>
              <a:t> </a:t>
            </a:r>
            <a:r>
              <a:rPr lang="en-CA" baseline="0" dirty="0" err="1"/>
              <a:t>eux-mêmes</a:t>
            </a:r>
            <a:r>
              <a:rPr lang="en-CA" baseline="0" dirty="0"/>
              <a:t>.  </a:t>
            </a:r>
            <a:endParaRPr lang="en-US" dirty="0"/>
          </a:p>
        </p:txBody>
      </p:sp>
      <p:sp>
        <p:nvSpPr>
          <p:cNvPr id="4" name="Slide Number Placeholder 3"/>
          <p:cNvSpPr>
            <a:spLocks noGrp="1"/>
          </p:cNvSpPr>
          <p:nvPr>
            <p:ph type="sldNum" sz="quarter" idx="5"/>
          </p:nvPr>
        </p:nvSpPr>
        <p:spPr/>
        <p:txBody>
          <a:bodyPr/>
          <a:lstStyle/>
          <a:p>
            <a:fld id="{BB77EE89-0766-024F-9F88-80232D371B78}" type="slidenum">
              <a:rPr lang="en-US" smtClean="0"/>
              <a:t>26</a:t>
            </a:fld>
            <a:endParaRPr lang="en-US"/>
          </a:p>
        </p:txBody>
      </p:sp>
    </p:spTree>
    <p:extLst>
      <p:ext uri="{BB962C8B-B14F-4D97-AF65-F5344CB8AC3E}">
        <p14:creationId xmlns:p14="http://schemas.microsoft.com/office/powerpoint/2010/main" val="413208415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Le contexte de chacun est un peu différent pour la conduite des réunions du comité</a:t>
            </a:r>
            <a:r>
              <a:rPr lang="fr-CA" baseline="0" dirty="0"/>
              <a:t> de compétence</a:t>
            </a:r>
            <a:r>
              <a:rPr lang="fr-CA" dirty="0"/>
              <a:t>. Voici quelques principes généraux et pièges qui vous aideront à relever</a:t>
            </a:r>
            <a:r>
              <a:rPr lang="fr-CA" baseline="0" dirty="0"/>
              <a:t> les </a:t>
            </a:r>
            <a:r>
              <a:rPr lang="fr-CA" dirty="0"/>
              <a:t>questions que vous devriez poser. </a:t>
            </a:r>
            <a:endParaRPr lang="en-US" dirty="0"/>
          </a:p>
        </p:txBody>
      </p:sp>
      <p:sp>
        <p:nvSpPr>
          <p:cNvPr id="4" name="Slide Number Placeholder 3"/>
          <p:cNvSpPr>
            <a:spLocks noGrp="1"/>
          </p:cNvSpPr>
          <p:nvPr>
            <p:ph type="sldNum" sz="quarter" idx="5"/>
          </p:nvPr>
        </p:nvSpPr>
        <p:spPr/>
        <p:txBody>
          <a:bodyPr/>
          <a:lstStyle/>
          <a:p>
            <a:fld id="{BB77EE89-0766-024F-9F88-80232D371B78}" type="slidenum">
              <a:rPr lang="en-US" smtClean="0"/>
              <a:t>27</a:t>
            </a:fld>
            <a:endParaRPr lang="en-US"/>
          </a:p>
        </p:txBody>
      </p:sp>
    </p:spTree>
    <p:extLst>
      <p:ext uri="{BB962C8B-B14F-4D97-AF65-F5344CB8AC3E}">
        <p14:creationId xmlns:p14="http://schemas.microsoft.com/office/powerpoint/2010/main" val="8352028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 </a:t>
            </a:r>
            <a:r>
              <a:rPr lang="en-US" dirty="0" err="1"/>
              <a:t>prise</a:t>
            </a:r>
            <a:r>
              <a:rPr lang="en-US" dirty="0"/>
              <a:t> </a:t>
            </a:r>
            <a:r>
              <a:rPr lang="en-US" dirty="0" err="1"/>
              <a:t>en</a:t>
            </a:r>
            <a:r>
              <a:rPr lang="en-US" dirty="0"/>
              <a:t> </a:t>
            </a:r>
            <a:r>
              <a:rPr lang="en-US" dirty="0" err="1"/>
              <a:t>compte</a:t>
            </a:r>
            <a:r>
              <a:rPr lang="en-US" baseline="0" dirty="0"/>
              <a:t> des </a:t>
            </a:r>
            <a:r>
              <a:rPr lang="en-US" baseline="0" dirty="0" err="1"/>
              <a:t>renseignements</a:t>
            </a:r>
            <a:r>
              <a:rPr lang="en-US" baseline="0" dirty="0"/>
              <a:t> </a:t>
            </a:r>
            <a:r>
              <a:rPr lang="en-US" baseline="0" dirty="0" err="1"/>
              <a:t>uniques</a:t>
            </a:r>
            <a:r>
              <a:rPr lang="en-US" baseline="0" dirty="0"/>
              <a:t> </a:t>
            </a:r>
            <a:r>
              <a:rPr lang="en-US" baseline="0" dirty="0" err="1"/>
              <a:t>favorise</a:t>
            </a:r>
            <a:r>
              <a:rPr lang="en-US" baseline="0" dirty="0"/>
              <a:t> de </a:t>
            </a:r>
            <a:r>
              <a:rPr lang="en-US" baseline="0" dirty="0" err="1"/>
              <a:t>meilleures</a:t>
            </a:r>
            <a:r>
              <a:rPr lang="en-US" baseline="0" dirty="0"/>
              <a:t> </a:t>
            </a:r>
            <a:r>
              <a:rPr lang="en-US" baseline="0" dirty="0" err="1"/>
              <a:t>décisions</a:t>
            </a:r>
            <a:r>
              <a:rPr lang="en-US" baseline="0" dirty="0"/>
              <a:t> et </a:t>
            </a:r>
            <a:r>
              <a:rPr lang="en-US" baseline="0" dirty="0" err="1"/>
              <a:t>une</a:t>
            </a:r>
            <a:r>
              <a:rPr lang="en-US" baseline="0" dirty="0"/>
              <a:t> </a:t>
            </a:r>
            <a:r>
              <a:rPr lang="en-US" baseline="0" dirty="0" err="1"/>
              <a:t>meilleure</a:t>
            </a:r>
            <a:r>
              <a:rPr lang="en-US" baseline="0" dirty="0"/>
              <a:t> </a:t>
            </a:r>
            <a:r>
              <a:rPr lang="en-US" baseline="0" dirty="0" err="1"/>
              <a:t>compréhension</a:t>
            </a:r>
            <a:r>
              <a:rPr lang="en-US" baseline="0" dirty="0"/>
              <a:t>. Elle </a:t>
            </a:r>
            <a:r>
              <a:rPr lang="en-US" baseline="0" dirty="0" err="1"/>
              <a:t>diminue</a:t>
            </a:r>
            <a:r>
              <a:rPr lang="en-US" baseline="0" dirty="0"/>
              <a:t> </a:t>
            </a:r>
            <a:r>
              <a:rPr lang="en-US" baseline="0" dirty="0" err="1"/>
              <a:t>également</a:t>
            </a:r>
            <a:r>
              <a:rPr lang="en-US" baseline="0" dirty="0"/>
              <a:t> les </a:t>
            </a:r>
            <a:r>
              <a:rPr lang="en-US" baseline="0" dirty="0" err="1"/>
              <a:t>biais</a:t>
            </a:r>
            <a:r>
              <a:rPr lang="en-US" baseline="0" dirty="0"/>
              <a:t>. </a:t>
            </a:r>
          </a:p>
          <a:p>
            <a:endParaRPr lang="en-US" baseline="0" dirty="0"/>
          </a:p>
          <a:p>
            <a:r>
              <a:rPr lang="en-US" dirty="0"/>
              <a:t>La </a:t>
            </a:r>
            <a:r>
              <a:rPr lang="en-US" dirty="0" err="1"/>
              <a:t>façon</a:t>
            </a:r>
            <a:r>
              <a:rPr lang="en-US" dirty="0"/>
              <a:t> </a:t>
            </a:r>
            <a:r>
              <a:rPr lang="en-US" dirty="0" err="1"/>
              <a:t>dont</a:t>
            </a:r>
            <a:r>
              <a:rPr lang="en-US" baseline="0" dirty="0"/>
              <a:t> les </a:t>
            </a:r>
            <a:r>
              <a:rPr lang="en-US" baseline="0" dirty="0" err="1"/>
              <a:t>données</a:t>
            </a:r>
            <a:r>
              <a:rPr lang="en-US" baseline="0" dirty="0"/>
              <a:t> </a:t>
            </a:r>
            <a:r>
              <a:rPr lang="en-US" baseline="0" dirty="0" err="1"/>
              <a:t>sont</a:t>
            </a:r>
            <a:r>
              <a:rPr lang="en-US" baseline="0" dirty="0"/>
              <a:t> </a:t>
            </a:r>
            <a:r>
              <a:rPr lang="en-US" baseline="0" dirty="0" err="1"/>
              <a:t>présentées</a:t>
            </a:r>
            <a:r>
              <a:rPr lang="en-US" baseline="0" dirty="0"/>
              <a:t> </a:t>
            </a:r>
            <a:r>
              <a:rPr lang="en-US" dirty="0"/>
              <a:t>a </a:t>
            </a:r>
            <a:r>
              <a:rPr lang="en-US" dirty="0" err="1"/>
              <a:t>une</a:t>
            </a:r>
            <a:r>
              <a:rPr lang="en-US" dirty="0"/>
              <a:t> incidence </a:t>
            </a:r>
            <a:r>
              <a:rPr lang="en-US" dirty="0" err="1"/>
              <a:t>réelle</a:t>
            </a:r>
            <a:r>
              <a:rPr lang="en-US" baseline="0" dirty="0"/>
              <a:t> – </a:t>
            </a:r>
            <a:r>
              <a:rPr lang="en-US" baseline="0" dirty="0" err="1"/>
              <a:t>tenir</a:t>
            </a:r>
            <a:r>
              <a:rPr lang="en-US" baseline="0" dirty="0"/>
              <a:t> </a:t>
            </a:r>
            <a:r>
              <a:rPr lang="en-US" baseline="0" dirty="0" err="1"/>
              <a:t>compte</a:t>
            </a:r>
            <a:r>
              <a:rPr lang="en-US" baseline="0" dirty="0"/>
              <a:t> de la </a:t>
            </a:r>
            <a:r>
              <a:rPr lang="en-US" baseline="0" dirty="0" err="1"/>
              <a:t>disponibilité</a:t>
            </a:r>
            <a:r>
              <a:rPr lang="en-US" baseline="0" dirty="0"/>
              <a:t> des </a:t>
            </a:r>
            <a:r>
              <a:rPr lang="en-US" baseline="0" dirty="0" err="1"/>
              <a:t>données</a:t>
            </a:r>
            <a:r>
              <a:rPr lang="en-US" baseline="0" dirty="0"/>
              <a:t>, du </a:t>
            </a:r>
            <a:r>
              <a:rPr lang="en-US" baseline="0" dirty="0" err="1"/>
              <a:t>langage</a:t>
            </a:r>
            <a:r>
              <a:rPr lang="en-US" baseline="0" dirty="0"/>
              <a:t> </a:t>
            </a:r>
            <a:r>
              <a:rPr lang="en-US" baseline="0" dirty="0" err="1"/>
              <a:t>corporel</a:t>
            </a:r>
            <a:r>
              <a:rPr lang="en-US" baseline="0" dirty="0"/>
              <a:t> et du ton; le « </a:t>
            </a:r>
            <a:r>
              <a:rPr lang="en-US" baseline="0" dirty="0" err="1"/>
              <a:t>biais</a:t>
            </a:r>
            <a:r>
              <a:rPr lang="en-US" baseline="0" dirty="0"/>
              <a:t> de </a:t>
            </a:r>
            <a:r>
              <a:rPr lang="en-US" baseline="0" dirty="0" err="1"/>
              <a:t>cadrage</a:t>
            </a:r>
            <a:r>
              <a:rPr lang="en-US" baseline="0" dirty="0"/>
              <a:t> » (</a:t>
            </a:r>
            <a:r>
              <a:rPr lang="en-CA" sz="1200" b="0" i="0" kern="1200" dirty="0">
                <a:solidFill>
                  <a:schemeClr val="tx1"/>
                </a:solidFill>
                <a:effectLst/>
                <a:latin typeface="+mn-lt"/>
                <a:ea typeface="+mn-ea"/>
                <a:cs typeface="+mn-cs"/>
              </a:rPr>
              <a:t>un </a:t>
            </a:r>
            <a:r>
              <a:rPr lang="en-CA" sz="1200" b="1" i="0" kern="1200" dirty="0" err="1">
                <a:solidFill>
                  <a:schemeClr val="tx1"/>
                </a:solidFill>
                <a:effectLst/>
                <a:latin typeface="+mn-lt"/>
                <a:ea typeface="+mn-ea"/>
                <a:cs typeface="+mn-cs"/>
              </a:rPr>
              <a:t>biais</a:t>
            </a:r>
            <a:r>
              <a:rPr lang="en-CA" sz="1200" b="0" i="0" kern="1200" dirty="0">
                <a:solidFill>
                  <a:schemeClr val="tx1"/>
                </a:solidFill>
                <a:effectLst/>
                <a:latin typeface="+mn-lt"/>
                <a:ea typeface="+mn-ea"/>
                <a:cs typeface="+mn-cs"/>
              </a:rPr>
              <a:t> </a:t>
            </a:r>
            <a:r>
              <a:rPr lang="en-CA" sz="1200" b="0" i="0" kern="1200" dirty="0" err="1">
                <a:solidFill>
                  <a:schemeClr val="tx1"/>
                </a:solidFill>
                <a:effectLst/>
                <a:latin typeface="+mn-lt"/>
                <a:ea typeface="+mn-ea"/>
                <a:cs typeface="+mn-cs"/>
              </a:rPr>
              <a:t>cognitif</a:t>
            </a:r>
            <a:r>
              <a:rPr lang="en-CA" sz="1200" b="0" i="0" kern="1200" baseline="0" dirty="0">
                <a:solidFill>
                  <a:schemeClr val="tx1"/>
                </a:solidFill>
                <a:effectLst/>
                <a:latin typeface="+mn-lt"/>
                <a:ea typeface="+mn-ea"/>
                <a:cs typeface="+mn-cs"/>
              </a:rPr>
              <a:t> </a:t>
            </a:r>
            <a:r>
              <a:rPr lang="en-CA" sz="1200" b="0" i="0" kern="1200" baseline="0" dirty="0" err="1">
                <a:solidFill>
                  <a:schemeClr val="tx1"/>
                </a:solidFill>
                <a:effectLst/>
                <a:latin typeface="+mn-lt"/>
                <a:ea typeface="+mn-ea"/>
                <a:cs typeface="+mn-cs"/>
              </a:rPr>
              <a:t>selon</a:t>
            </a:r>
            <a:r>
              <a:rPr lang="en-CA" sz="1200" b="0" i="0" kern="1200" baseline="0" dirty="0">
                <a:solidFill>
                  <a:schemeClr val="tx1"/>
                </a:solidFill>
                <a:effectLst/>
                <a:latin typeface="+mn-lt"/>
                <a:ea typeface="+mn-ea"/>
                <a:cs typeface="+mn-cs"/>
              </a:rPr>
              <a:t> </a:t>
            </a:r>
            <a:r>
              <a:rPr lang="en-CA" sz="1200" b="0" i="0" kern="1200" baseline="0" dirty="0" err="1">
                <a:solidFill>
                  <a:schemeClr val="tx1"/>
                </a:solidFill>
                <a:effectLst/>
                <a:latin typeface="+mn-lt"/>
                <a:ea typeface="+mn-ea"/>
                <a:cs typeface="+mn-cs"/>
              </a:rPr>
              <a:t>lequel</a:t>
            </a:r>
            <a:r>
              <a:rPr lang="en-CA" sz="1200" b="0" i="0" kern="1200" baseline="0" dirty="0">
                <a:solidFill>
                  <a:schemeClr val="tx1"/>
                </a:solidFill>
                <a:effectLst/>
                <a:latin typeface="+mn-lt"/>
                <a:ea typeface="+mn-ea"/>
                <a:cs typeface="+mn-cs"/>
              </a:rPr>
              <a:t> les gens </a:t>
            </a:r>
            <a:r>
              <a:rPr lang="en-CA" sz="1200" b="0" i="0" kern="1200" baseline="0" dirty="0" err="1">
                <a:solidFill>
                  <a:schemeClr val="tx1"/>
                </a:solidFill>
                <a:effectLst/>
                <a:latin typeface="+mn-lt"/>
                <a:ea typeface="+mn-ea"/>
                <a:cs typeface="+mn-cs"/>
              </a:rPr>
              <a:t>choisissent</a:t>
            </a:r>
            <a:r>
              <a:rPr lang="en-CA" sz="1200" b="0" i="0" kern="1200" baseline="0" dirty="0">
                <a:solidFill>
                  <a:schemeClr val="tx1"/>
                </a:solidFill>
                <a:effectLst/>
                <a:latin typeface="+mn-lt"/>
                <a:ea typeface="+mn-ea"/>
                <a:cs typeface="+mn-cs"/>
              </a:rPr>
              <a:t> des options </a:t>
            </a:r>
            <a:r>
              <a:rPr lang="en-CA" sz="1200" b="0" i="0" kern="1200" baseline="0" dirty="0" err="1">
                <a:solidFill>
                  <a:schemeClr val="tx1"/>
                </a:solidFill>
                <a:effectLst/>
                <a:latin typeface="+mn-lt"/>
                <a:ea typeface="+mn-ea"/>
                <a:cs typeface="+mn-cs"/>
              </a:rPr>
              <a:t>en</a:t>
            </a:r>
            <a:r>
              <a:rPr lang="en-CA" sz="1200" b="0" i="0" kern="1200" baseline="0" dirty="0">
                <a:solidFill>
                  <a:schemeClr val="tx1"/>
                </a:solidFill>
                <a:effectLst/>
                <a:latin typeface="+mn-lt"/>
                <a:ea typeface="+mn-ea"/>
                <a:cs typeface="+mn-cs"/>
              </a:rPr>
              <a:t> </a:t>
            </a:r>
            <a:r>
              <a:rPr lang="en-CA" sz="1200" b="0" i="0" kern="1200" baseline="0" dirty="0" err="1">
                <a:solidFill>
                  <a:schemeClr val="tx1"/>
                </a:solidFill>
                <a:effectLst/>
                <a:latin typeface="+mn-lt"/>
                <a:ea typeface="+mn-ea"/>
                <a:cs typeface="+mn-cs"/>
              </a:rPr>
              <a:t>fonction</a:t>
            </a:r>
            <a:r>
              <a:rPr lang="en-CA" sz="1200" b="0" i="0" kern="1200" baseline="0" dirty="0">
                <a:solidFill>
                  <a:schemeClr val="tx1"/>
                </a:solidFill>
                <a:effectLst/>
                <a:latin typeface="+mn-lt"/>
                <a:ea typeface="+mn-ea"/>
                <a:cs typeface="+mn-cs"/>
              </a:rPr>
              <a:t> de la </a:t>
            </a:r>
            <a:r>
              <a:rPr lang="en-CA" sz="1200" b="0" i="0" kern="1200" baseline="0" dirty="0" err="1">
                <a:solidFill>
                  <a:schemeClr val="tx1"/>
                </a:solidFill>
                <a:effectLst/>
                <a:latin typeface="+mn-lt"/>
                <a:ea typeface="+mn-ea"/>
                <a:cs typeface="+mn-cs"/>
              </a:rPr>
              <a:t>façon</a:t>
            </a:r>
            <a:r>
              <a:rPr lang="en-CA" sz="1200" b="0" i="0" kern="1200" baseline="0" dirty="0">
                <a:solidFill>
                  <a:schemeClr val="tx1"/>
                </a:solidFill>
                <a:effectLst/>
                <a:latin typeface="+mn-lt"/>
                <a:ea typeface="+mn-ea"/>
                <a:cs typeface="+mn-cs"/>
              </a:rPr>
              <a:t> </a:t>
            </a:r>
            <a:r>
              <a:rPr lang="en-CA" sz="1200" b="0" i="0" kern="1200" baseline="0" dirty="0" err="1">
                <a:solidFill>
                  <a:schemeClr val="tx1"/>
                </a:solidFill>
                <a:effectLst/>
                <a:latin typeface="+mn-lt"/>
                <a:ea typeface="+mn-ea"/>
                <a:cs typeface="+mn-cs"/>
              </a:rPr>
              <a:t>dont</a:t>
            </a:r>
            <a:r>
              <a:rPr lang="en-CA" sz="1200" b="0" i="0" kern="1200" baseline="0" dirty="0">
                <a:solidFill>
                  <a:schemeClr val="tx1"/>
                </a:solidFill>
                <a:effectLst/>
                <a:latin typeface="+mn-lt"/>
                <a:ea typeface="+mn-ea"/>
                <a:cs typeface="+mn-cs"/>
              </a:rPr>
              <a:t> </a:t>
            </a:r>
            <a:r>
              <a:rPr lang="en-CA" sz="1200" b="0" i="0" kern="1200" baseline="0" dirty="0" err="1">
                <a:solidFill>
                  <a:schemeClr val="tx1"/>
                </a:solidFill>
                <a:effectLst/>
                <a:latin typeface="+mn-lt"/>
                <a:ea typeface="+mn-ea"/>
                <a:cs typeface="+mn-cs"/>
              </a:rPr>
              <a:t>elles</a:t>
            </a:r>
            <a:r>
              <a:rPr lang="en-CA" sz="1200" b="0" i="0" kern="1200" baseline="0" dirty="0">
                <a:solidFill>
                  <a:schemeClr val="tx1"/>
                </a:solidFill>
                <a:effectLst/>
                <a:latin typeface="+mn-lt"/>
                <a:ea typeface="+mn-ea"/>
                <a:cs typeface="+mn-cs"/>
              </a:rPr>
              <a:t> </a:t>
            </a:r>
            <a:r>
              <a:rPr lang="en-CA" sz="1200" b="0" i="0" kern="1200" baseline="0" dirty="0" err="1">
                <a:solidFill>
                  <a:schemeClr val="tx1"/>
                </a:solidFill>
                <a:effectLst/>
                <a:latin typeface="+mn-lt"/>
                <a:ea typeface="+mn-ea"/>
                <a:cs typeface="+mn-cs"/>
              </a:rPr>
              <a:t>sont</a:t>
            </a:r>
            <a:r>
              <a:rPr lang="en-CA" sz="1200" b="0" i="0" kern="1200" baseline="0" dirty="0">
                <a:solidFill>
                  <a:schemeClr val="tx1"/>
                </a:solidFill>
                <a:effectLst/>
                <a:latin typeface="+mn-lt"/>
                <a:ea typeface="+mn-ea"/>
                <a:cs typeface="+mn-cs"/>
              </a:rPr>
              <a:t> </a:t>
            </a:r>
            <a:r>
              <a:rPr lang="en-CA" sz="1200" b="0" i="0" kern="1200" baseline="0" dirty="0" err="1">
                <a:solidFill>
                  <a:schemeClr val="tx1"/>
                </a:solidFill>
                <a:effectLst/>
                <a:latin typeface="+mn-lt"/>
                <a:ea typeface="+mn-ea"/>
                <a:cs typeface="+mn-cs"/>
              </a:rPr>
              <a:t>présentées</a:t>
            </a:r>
            <a:r>
              <a:rPr lang="en-CA" sz="1200" b="0" i="0" kern="1200" baseline="0" dirty="0">
                <a:solidFill>
                  <a:schemeClr val="tx1"/>
                </a:solidFill>
                <a:effectLst/>
                <a:latin typeface="+mn-lt"/>
                <a:ea typeface="+mn-ea"/>
                <a:cs typeface="+mn-cs"/>
              </a:rPr>
              <a:t>, </a:t>
            </a:r>
            <a:r>
              <a:rPr lang="en-CA" sz="1200" b="0" i="0" kern="1200" baseline="0" dirty="0" err="1">
                <a:solidFill>
                  <a:schemeClr val="tx1"/>
                </a:solidFill>
                <a:effectLst/>
                <a:latin typeface="+mn-lt"/>
                <a:ea typeface="+mn-ea"/>
                <a:cs typeface="+mn-cs"/>
              </a:rPr>
              <a:t>c’est</a:t>
            </a:r>
            <a:r>
              <a:rPr lang="en-CA" sz="1200" b="0" i="0" kern="1200" baseline="0" dirty="0">
                <a:solidFill>
                  <a:schemeClr val="tx1"/>
                </a:solidFill>
                <a:effectLst/>
                <a:latin typeface="+mn-lt"/>
                <a:ea typeface="+mn-ea"/>
                <a:cs typeface="+mn-cs"/>
              </a:rPr>
              <a:t>-</a:t>
            </a:r>
            <a:r>
              <a:rPr lang="en-CA" sz="1200" b="0" i="0" kern="1200" baseline="0" dirty="0" err="1">
                <a:solidFill>
                  <a:schemeClr val="tx1"/>
                </a:solidFill>
                <a:effectLst/>
                <a:latin typeface="+mn-lt"/>
                <a:ea typeface="+mn-ea"/>
                <a:cs typeface="+mn-cs"/>
              </a:rPr>
              <a:t>à</a:t>
            </a:r>
            <a:r>
              <a:rPr lang="en-CA" sz="1200" b="0" i="0" kern="1200" baseline="0" dirty="0">
                <a:solidFill>
                  <a:schemeClr val="tx1"/>
                </a:solidFill>
                <a:effectLst/>
                <a:latin typeface="+mn-lt"/>
                <a:ea typeface="+mn-ea"/>
                <a:cs typeface="+mn-cs"/>
              </a:rPr>
              <a:t>-dire de manière positive </a:t>
            </a:r>
            <a:r>
              <a:rPr lang="en-CA" sz="1200" b="0" i="0" kern="1200" baseline="0" dirty="0" err="1">
                <a:solidFill>
                  <a:schemeClr val="tx1"/>
                </a:solidFill>
                <a:effectLst/>
                <a:latin typeface="+mn-lt"/>
                <a:ea typeface="+mn-ea"/>
                <a:cs typeface="+mn-cs"/>
              </a:rPr>
              <a:t>ou</a:t>
            </a:r>
            <a:r>
              <a:rPr lang="en-CA" sz="1200" b="0" i="0" kern="1200" baseline="0" dirty="0">
                <a:solidFill>
                  <a:schemeClr val="tx1"/>
                </a:solidFill>
                <a:effectLst/>
                <a:latin typeface="+mn-lt"/>
                <a:ea typeface="+mn-ea"/>
                <a:cs typeface="+mn-cs"/>
              </a:rPr>
              <a:t> </a:t>
            </a:r>
            <a:r>
              <a:rPr lang="en-CA" sz="1200" b="0" i="0" kern="1200" baseline="0" dirty="0" err="1">
                <a:solidFill>
                  <a:schemeClr val="tx1"/>
                </a:solidFill>
                <a:effectLst/>
                <a:latin typeface="+mn-lt"/>
                <a:ea typeface="+mn-ea"/>
                <a:cs typeface="+mn-cs"/>
              </a:rPr>
              <a:t>négative</a:t>
            </a:r>
            <a:r>
              <a:rPr lang="en-CA" sz="1200" b="0" i="0" kern="1200" dirty="0">
                <a:solidFill>
                  <a:schemeClr val="tx1"/>
                </a:solidFill>
                <a:effectLst/>
                <a:latin typeface="+mn-lt"/>
                <a:ea typeface="+mn-ea"/>
                <a:cs typeface="+mn-cs"/>
              </a:rPr>
              <a:t>; p. ex., </a:t>
            </a:r>
            <a:r>
              <a:rPr lang="en-CA" sz="1200" b="0" i="0" kern="1200" dirty="0" err="1">
                <a:solidFill>
                  <a:schemeClr val="tx1"/>
                </a:solidFill>
                <a:effectLst/>
                <a:latin typeface="+mn-lt"/>
                <a:ea typeface="+mn-ea"/>
                <a:cs typeface="+mn-cs"/>
              </a:rPr>
              <a:t>comme</a:t>
            </a:r>
            <a:r>
              <a:rPr lang="en-CA" sz="1200" b="0" i="0" kern="1200" dirty="0">
                <a:solidFill>
                  <a:schemeClr val="tx1"/>
                </a:solidFill>
                <a:effectLst/>
                <a:latin typeface="+mn-lt"/>
                <a:ea typeface="+mn-ea"/>
                <a:cs typeface="+mn-cs"/>
              </a:rPr>
              <a:t> </a:t>
            </a:r>
            <a:r>
              <a:rPr lang="en-CA" sz="1200" b="0" i="0" kern="1200" dirty="0" err="1">
                <a:solidFill>
                  <a:schemeClr val="tx1"/>
                </a:solidFill>
                <a:effectLst/>
                <a:latin typeface="+mn-lt"/>
                <a:ea typeface="+mn-ea"/>
                <a:cs typeface="+mn-cs"/>
              </a:rPr>
              <a:t>une</a:t>
            </a:r>
            <a:r>
              <a:rPr lang="en-CA" sz="1200" b="0" i="0" kern="1200" dirty="0">
                <a:solidFill>
                  <a:schemeClr val="tx1"/>
                </a:solidFill>
                <a:effectLst/>
                <a:latin typeface="+mn-lt"/>
                <a:ea typeface="+mn-ea"/>
                <a:cs typeface="+mn-cs"/>
              </a:rPr>
              <a:t> </a:t>
            </a:r>
            <a:r>
              <a:rPr lang="en-CA" sz="1200" b="0" i="0" kern="1200" dirty="0" err="1">
                <a:solidFill>
                  <a:schemeClr val="tx1"/>
                </a:solidFill>
                <a:effectLst/>
                <a:latin typeface="+mn-lt"/>
                <a:ea typeface="+mn-ea"/>
                <a:cs typeface="+mn-cs"/>
              </a:rPr>
              <a:t>perte</a:t>
            </a:r>
            <a:r>
              <a:rPr lang="en-CA" sz="1200" b="0" i="0" kern="1200" dirty="0">
                <a:solidFill>
                  <a:schemeClr val="tx1"/>
                </a:solidFill>
                <a:effectLst/>
                <a:latin typeface="+mn-lt"/>
                <a:ea typeface="+mn-ea"/>
                <a:cs typeface="+mn-cs"/>
              </a:rPr>
              <a:t> </a:t>
            </a:r>
            <a:r>
              <a:rPr lang="en-CA" sz="1200" b="0" i="0" kern="1200" dirty="0" err="1">
                <a:solidFill>
                  <a:schemeClr val="tx1"/>
                </a:solidFill>
                <a:effectLst/>
                <a:latin typeface="+mn-lt"/>
                <a:ea typeface="+mn-ea"/>
                <a:cs typeface="+mn-cs"/>
              </a:rPr>
              <a:t>ou</a:t>
            </a:r>
            <a:r>
              <a:rPr lang="en-CA" sz="1200" b="0" i="0" kern="1200" baseline="0" dirty="0">
                <a:solidFill>
                  <a:schemeClr val="tx1"/>
                </a:solidFill>
                <a:effectLst/>
                <a:latin typeface="+mn-lt"/>
                <a:ea typeface="+mn-ea"/>
                <a:cs typeface="+mn-cs"/>
              </a:rPr>
              <a:t> un gain</a:t>
            </a:r>
            <a:r>
              <a:rPr lang="en-CA" sz="1200" b="0" i="0" kern="1200" dirty="0">
                <a:solidFill>
                  <a:schemeClr val="tx1"/>
                </a:solidFill>
                <a:effectLst/>
                <a:latin typeface="+mn-lt"/>
                <a:ea typeface="+mn-ea"/>
                <a:cs typeface="+mn-cs"/>
              </a:rPr>
              <a:t>.)</a:t>
            </a:r>
            <a:endParaRPr lang="en-US" baseline="0" dirty="0"/>
          </a:p>
          <a:p>
            <a:endParaRPr lang="en-US" baseline="0" dirty="0"/>
          </a:p>
          <a:p>
            <a:r>
              <a:rPr lang="en-US" baseline="0" dirty="0"/>
              <a:t>Il faut </a:t>
            </a:r>
            <a:r>
              <a:rPr lang="en-US" baseline="0" dirty="0" err="1"/>
              <a:t>aussi</a:t>
            </a:r>
            <a:r>
              <a:rPr lang="en-US" baseline="0" dirty="0"/>
              <a:t> </a:t>
            </a:r>
            <a:r>
              <a:rPr lang="en-US" baseline="0" dirty="0" err="1"/>
              <a:t>tenir</a:t>
            </a:r>
            <a:r>
              <a:rPr lang="en-US" baseline="0" dirty="0"/>
              <a:t> </a:t>
            </a:r>
            <a:r>
              <a:rPr lang="en-US" baseline="0" dirty="0" err="1"/>
              <a:t>compte</a:t>
            </a:r>
            <a:r>
              <a:rPr lang="en-US" baseline="0" dirty="0"/>
              <a:t> des </a:t>
            </a:r>
            <a:r>
              <a:rPr lang="en-US" baseline="0" dirty="0" err="1"/>
              <a:t>éléments</a:t>
            </a:r>
            <a:r>
              <a:rPr lang="en-US" baseline="0" dirty="0"/>
              <a:t> </a:t>
            </a:r>
            <a:r>
              <a:rPr lang="en-US" baseline="0" dirty="0" err="1"/>
              <a:t>suivants</a:t>
            </a:r>
            <a:r>
              <a:rPr lang="en-US" baseline="0" dirty="0"/>
              <a:t> :</a:t>
            </a:r>
          </a:p>
          <a:p>
            <a:endParaRPr lang="en-US" baseline="0" dirty="0"/>
          </a:p>
          <a:p>
            <a:pPr marL="171450" indent="-171450">
              <a:buFont typeface="Arial" panose="020B0604020202020204" pitchFamily="34" charset="0"/>
              <a:buChar char="•"/>
            </a:pPr>
            <a:r>
              <a:rPr lang="en-US" baseline="0" dirty="0"/>
              <a:t>Qui aura </a:t>
            </a:r>
            <a:r>
              <a:rPr lang="en-US" baseline="0" dirty="0" err="1"/>
              <a:t>accès</a:t>
            </a:r>
            <a:r>
              <a:rPr lang="en-US" baseline="0" dirty="0"/>
              <a:t> aux </a:t>
            </a:r>
            <a:r>
              <a:rPr lang="en-US" baseline="0" dirty="0" err="1"/>
              <a:t>données</a:t>
            </a:r>
            <a:r>
              <a:rPr lang="en-US" baseline="0" dirty="0"/>
              <a:t> et </a:t>
            </a:r>
            <a:r>
              <a:rPr lang="en-US" baseline="0" dirty="0" err="1"/>
              <a:t>à</a:t>
            </a:r>
            <a:r>
              <a:rPr lang="en-US" baseline="0" dirty="0"/>
              <a:t> </a:t>
            </a:r>
            <a:r>
              <a:rPr lang="en-US" baseline="0" dirty="0" err="1"/>
              <a:t>quel</a:t>
            </a:r>
            <a:r>
              <a:rPr lang="en-US" baseline="0" dirty="0"/>
              <a:t> moment; p. ex., les </a:t>
            </a:r>
            <a:r>
              <a:rPr lang="en-US" baseline="0" dirty="0" err="1"/>
              <a:t>membres</a:t>
            </a:r>
            <a:r>
              <a:rPr lang="en-US" baseline="0" dirty="0"/>
              <a:t> </a:t>
            </a:r>
            <a:r>
              <a:rPr lang="en-US" baseline="0" dirty="0" err="1"/>
              <a:t>pourront-ils</a:t>
            </a:r>
            <a:r>
              <a:rPr lang="en-US" baseline="0" dirty="0"/>
              <a:t> consulter les </a:t>
            </a:r>
            <a:r>
              <a:rPr lang="en-US" baseline="0" dirty="0" err="1"/>
              <a:t>données</a:t>
            </a:r>
            <a:r>
              <a:rPr lang="en-US" baseline="0" dirty="0"/>
              <a:t> pendant la </a:t>
            </a:r>
            <a:r>
              <a:rPr lang="en-US" baseline="0" dirty="0" err="1"/>
              <a:t>réunion</a:t>
            </a:r>
            <a:r>
              <a:rPr lang="en-US" baseline="0" dirty="0"/>
              <a:t> (</a:t>
            </a:r>
            <a:r>
              <a:rPr lang="en-US" baseline="0" dirty="0" err="1"/>
              <a:t>ou</a:t>
            </a:r>
            <a:r>
              <a:rPr lang="en-US" baseline="0" dirty="0"/>
              <a:t> </a:t>
            </a:r>
            <a:r>
              <a:rPr lang="en-US" baseline="0" dirty="0" err="1"/>
              <a:t>avant</a:t>
            </a:r>
            <a:r>
              <a:rPr lang="en-US" baseline="0" dirty="0"/>
              <a:t>)? </a:t>
            </a:r>
          </a:p>
          <a:p>
            <a:pPr marL="171450" indent="-171450">
              <a:buFont typeface="Arial" panose="020B0604020202020204" pitchFamily="34" charset="0"/>
              <a:buChar char="•"/>
            </a:pPr>
            <a:r>
              <a:rPr lang="en-US" baseline="0" dirty="0"/>
              <a:t>Que </a:t>
            </a:r>
            <a:r>
              <a:rPr lang="en-US" baseline="0" dirty="0" err="1"/>
              <a:t>faites-vous</a:t>
            </a:r>
            <a:r>
              <a:rPr lang="en-US" baseline="0" dirty="0"/>
              <a:t> des nouveaux </a:t>
            </a:r>
            <a:r>
              <a:rPr lang="en-US" baseline="0" dirty="0" err="1"/>
              <a:t>renseignements</a:t>
            </a:r>
            <a:r>
              <a:rPr lang="en-US" baseline="0" dirty="0"/>
              <a:t>?</a:t>
            </a:r>
          </a:p>
          <a:p>
            <a:pPr marL="171450" indent="-171450">
              <a:buFont typeface="Arial" panose="020B0604020202020204" pitchFamily="34" charset="0"/>
              <a:buChar char="•"/>
            </a:pPr>
            <a:r>
              <a:rPr lang="en-US" baseline="0" dirty="0"/>
              <a:t>Comment </a:t>
            </a:r>
            <a:r>
              <a:rPr lang="en-US" baseline="0" dirty="0" err="1"/>
              <a:t>communiquerez-vous</a:t>
            </a:r>
            <a:r>
              <a:rPr lang="en-US" baseline="0" dirty="0"/>
              <a:t> </a:t>
            </a:r>
            <a:r>
              <a:rPr lang="en-US" baseline="0" dirty="0" err="1"/>
              <a:t>ces</a:t>
            </a:r>
            <a:r>
              <a:rPr lang="en-US" baseline="0" dirty="0"/>
              <a:t> </a:t>
            </a:r>
            <a:r>
              <a:rPr lang="en-US" baseline="0" dirty="0" err="1"/>
              <a:t>renseignements</a:t>
            </a:r>
            <a:r>
              <a:rPr lang="en-US" baseline="0" dirty="0"/>
              <a:t> au </a:t>
            </a:r>
            <a:r>
              <a:rPr lang="en-US" baseline="0" dirty="0" err="1"/>
              <a:t>résident</a:t>
            </a:r>
            <a:r>
              <a:rPr lang="en-US" baseline="0" dirty="0"/>
              <a:t>? Et </a:t>
            </a:r>
            <a:r>
              <a:rPr lang="en-US" baseline="0" dirty="0" err="1"/>
              <a:t>s’il</a:t>
            </a:r>
            <a:r>
              <a:rPr lang="en-US" baseline="0" dirty="0"/>
              <a:t> </a:t>
            </a:r>
            <a:r>
              <a:rPr lang="en-US" baseline="0" dirty="0" err="1"/>
              <a:t>est</a:t>
            </a:r>
            <a:r>
              <a:rPr lang="en-US" baseline="0" dirty="0"/>
              <a:t> impossible de le faire </a:t>
            </a:r>
            <a:r>
              <a:rPr lang="en-US" baseline="0" dirty="0" err="1"/>
              <a:t>en</a:t>
            </a:r>
            <a:r>
              <a:rPr lang="en-US" baseline="0" dirty="0"/>
              <a:t> </a:t>
            </a:r>
            <a:r>
              <a:rPr lang="en-US" baseline="0" dirty="0" err="1"/>
              <a:t>personne</a:t>
            </a:r>
            <a:r>
              <a:rPr lang="en-US" baseline="0" dirty="0"/>
              <a:t>?</a:t>
            </a:r>
          </a:p>
        </p:txBody>
      </p:sp>
      <p:sp>
        <p:nvSpPr>
          <p:cNvPr id="4" name="Slide Number Placeholder 3"/>
          <p:cNvSpPr>
            <a:spLocks noGrp="1"/>
          </p:cNvSpPr>
          <p:nvPr>
            <p:ph type="sldNum" sz="quarter" idx="5"/>
          </p:nvPr>
        </p:nvSpPr>
        <p:spPr/>
        <p:txBody>
          <a:bodyPr/>
          <a:lstStyle/>
          <a:p>
            <a:fld id="{BB77EE89-0766-024F-9F88-80232D371B78}" type="slidenum">
              <a:rPr lang="en-US" smtClean="0"/>
              <a:t>28</a:t>
            </a:fld>
            <a:endParaRPr lang="en-US"/>
          </a:p>
        </p:txBody>
      </p:sp>
    </p:spTree>
    <p:extLst>
      <p:ext uri="{BB962C8B-B14F-4D97-AF65-F5344CB8AC3E}">
        <p14:creationId xmlns:p14="http://schemas.microsoft.com/office/powerpoint/2010/main" val="339291036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Approche</a:t>
            </a:r>
            <a:r>
              <a:rPr lang="en-US" dirty="0"/>
              <a:t> critique – </a:t>
            </a:r>
            <a:r>
              <a:rPr lang="en-US" dirty="0" err="1"/>
              <a:t>décisions</a:t>
            </a:r>
            <a:r>
              <a:rPr lang="en-US" dirty="0"/>
              <a:t> </a:t>
            </a:r>
            <a:r>
              <a:rPr lang="en-US" dirty="0" err="1"/>
              <a:t>fondées</a:t>
            </a:r>
            <a:r>
              <a:rPr lang="en-US" baseline="0" dirty="0"/>
              <a:t> sur les opinions </a:t>
            </a:r>
            <a:r>
              <a:rPr lang="en-US" baseline="0" dirty="0" err="1"/>
              <a:t>personnelles</a:t>
            </a:r>
            <a:r>
              <a:rPr lang="en-US" baseline="0" dirty="0"/>
              <a:t>. </a:t>
            </a:r>
          </a:p>
          <a:p>
            <a:endParaRPr lang="en-US" baseline="0" dirty="0"/>
          </a:p>
          <a:p>
            <a:r>
              <a:rPr lang="fr-CA" baseline="0" dirty="0"/>
              <a:t>Approche intellective – définition des attentes et des structures en fonction de l’échange de renseignements afin d’établir une réponse « correcte » fondée sur des données probantes.</a:t>
            </a:r>
          </a:p>
          <a:p>
            <a:endParaRPr lang="en-US" baseline="0" dirty="0"/>
          </a:p>
          <a:p>
            <a:r>
              <a:rPr lang="en-US" baseline="0" dirty="0"/>
              <a:t>Solution </a:t>
            </a:r>
            <a:r>
              <a:rPr lang="en-US" baseline="0" dirty="0" err="1"/>
              <a:t>idéale</a:t>
            </a:r>
            <a:r>
              <a:rPr lang="en-US" baseline="0" dirty="0"/>
              <a:t> – </a:t>
            </a:r>
            <a:r>
              <a:rPr lang="en-US" baseline="0" dirty="0" err="1"/>
              <a:t>données</a:t>
            </a:r>
            <a:r>
              <a:rPr lang="en-US" baseline="0" dirty="0"/>
              <a:t> </a:t>
            </a:r>
            <a:r>
              <a:rPr lang="en-US" baseline="0" dirty="0" err="1"/>
              <a:t>variées</a:t>
            </a:r>
            <a:r>
              <a:rPr lang="en-US" baseline="0" dirty="0"/>
              <a:t> </a:t>
            </a:r>
            <a:r>
              <a:rPr lang="fr-CA" baseline="0" dirty="0"/>
              <a:t>et de haute qualité sur le rendement, qui alimentent une analyse intellective permettant d’éclairer une décision de groupe</a:t>
            </a:r>
            <a:r>
              <a:rPr lang="en-US" baseline="0" dirty="0"/>
              <a:t>.</a:t>
            </a:r>
          </a:p>
          <a:p>
            <a:endParaRPr lang="en-US" baseline="0" dirty="0"/>
          </a:p>
          <a:p>
            <a:r>
              <a:rPr lang="en-US" baseline="0" dirty="0" err="1"/>
              <a:t>Réalité</a:t>
            </a:r>
            <a:r>
              <a:rPr lang="en-US" baseline="0" dirty="0"/>
              <a:t> – </a:t>
            </a:r>
            <a:r>
              <a:rPr lang="en-US" baseline="0" dirty="0" err="1"/>
              <a:t>Qualité</a:t>
            </a:r>
            <a:r>
              <a:rPr lang="en-US" baseline="0" dirty="0"/>
              <a:t> variable des </a:t>
            </a:r>
            <a:r>
              <a:rPr lang="en-US" baseline="0" dirty="0" err="1"/>
              <a:t>données</a:t>
            </a:r>
            <a:r>
              <a:rPr lang="en-US" baseline="0" dirty="0"/>
              <a:t> sur le </a:t>
            </a:r>
            <a:r>
              <a:rPr lang="en-US" baseline="0" dirty="0" err="1"/>
              <a:t>rendement</a:t>
            </a:r>
            <a:r>
              <a:rPr lang="en-US" baseline="0" dirty="0"/>
              <a:t> et </a:t>
            </a:r>
            <a:r>
              <a:rPr lang="en-US" baseline="0" dirty="0" err="1"/>
              <a:t>attentes</a:t>
            </a:r>
            <a:r>
              <a:rPr lang="en-US" baseline="0" dirty="0"/>
              <a:t> </a:t>
            </a:r>
            <a:r>
              <a:rPr lang="en-US" baseline="0" dirty="0" err="1"/>
              <a:t>imparfaites</a:t>
            </a:r>
            <a:r>
              <a:rPr lang="en-US" baseline="0" dirty="0"/>
              <a:t> </a:t>
            </a:r>
            <a:r>
              <a:rPr lang="en-US" baseline="0" dirty="0" err="1"/>
              <a:t>pouvant</a:t>
            </a:r>
            <a:r>
              <a:rPr lang="en-US" baseline="0" dirty="0"/>
              <a:t> </a:t>
            </a:r>
            <a:r>
              <a:rPr lang="en-US" baseline="0" dirty="0" err="1"/>
              <a:t>être</a:t>
            </a:r>
            <a:r>
              <a:rPr lang="en-US" baseline="0" dirty="0"/>
              <a:t> </a:t>
            </a:r>
            <a:r>
              <a:rPr lang="en-US" baseline="0" dirty="0" err="1"/>
              <a:t>interprétées</a:t>
            </a:r>
            <a:r>
              <a:rPr lang="en-US" baseline="0" dirty="0"/>
              <a:t> de </a:t>
            </a:r>
            <a:r>
              <a:rPr lang="en-US" baseline="0" dirty="0" err="1"/>
              <a:t>différentes</a:t>
            </a:r>
            <a:r>
              <a:rPr lang="en-US" baseline="0" dirty="0"/>
              <a:t> </a:t>
            </a:r>
            <a:r>
              <a:rPr lang="en-US" baseline="0" dirty="0" err="1"/>
              <a:t>façons</a:t>
            </a:r>
            <a:r>
              <a:rPr lang="en-US" baseline="0" dirty="0"/>
              <a:t> qui </a:t>
            </a:r>
            <a:r>
              <a:rPr lang="fr-CA" baseline="0" dirty="0"/>
              <a:t>éclairent la discussion et la décision d'un groupe </a:t>
            </a:r>
          </a:p>
          <a:p>
            <a:r>
              <a:rPr lang="en-US" baseline="0" dirty="0"/>
              <a:t>(</a:t>
            </a:r>
            <a:r>
              <a:rPr lang="en-US" baseline="0" dirty="0" err="1"/>
              <a:t>ce</a:t>
            </a:r>
            <a:r>
              <a:rPr lang="en-US" baseline="0" dirty="0"/>
              <a:t> qui rend les </a:t>
            </a:r>
            <a:r>
              <a:rPr lang="en-US" baseline="0" dirty="0" err="1"/>
              <a:t>processus</a:t>
            </a:r>
            <a:r>
              <a:rPr lang="en-US" baseline="0" dirty="0"/>
              <a:t> de </a:t>
            </a:r>
            <a:r>
              <a:rPr lang="en-US" baseline="0" dirty="0" err="1"/>
              <a:t>groupe</a:t>
            </a:r>
            <a:r>
              <a:rPr lang="en-US" baseline="0" dirty="0"/>
              <a:t> et </a:t>
            </a:r>
            <a:r>
              <a:rPr lang="en-US" baseline="0" dirty="0" err="1"/>
              <a:t>l’amélioration</a:t>
            </a:r>
            <a:r>
              <a:rPr lang="en-US" baseline="0" dirty="0"/>
              <a:t> de la </a:t>
            </a:r>
            <a:r>
              <a:rPr lang="en-US" baseline="0" dirty="0" err="1"/>
              <a:t>qualité</a:t>
            </a:r>
            <a:r>
              <a:rPr lang="en-US" baseline="0" dirty="0"/>
              <a:t> </a:t>
            </a:r>
            <a:r>
              <a:rPr lang="en-US" baseline="0" dirty="0" err="1"/>
              <a:t>d’autant</a:t>
            </a:r>
            <a:r>
              <a:rPr lang="en-US" baseline="0" dirty="0"/>
              <a:t> plus </a:t>
            </a:r>
            <a:r>
              <a:rPr lang="en-US" baseline="0" dirty="0" err="1"/>
              <a:t>importants</a:t>
            </a:r>
            <a:r>
              <a:rPr lang="en-US" baseline="0" dirty="0"/>
              <a:t>). </a:t>
            </a:r>
          </a:p>
        </p:txBody>
      </p:sp>
      <p:sp>
        <p:nvSpPr>
          <p:cNvPr id="4" name="Slide Number Placeholder 3"/>
          <p:cNvSpPr>
            <a:spLocks noGrp="1"/>
          </p:cNvSpPr>
          <p:nvPr>
            <p:ph type="sldNum" sz="quarter" idx="5"/>
          </p:nvPr>
        </p:nvSpPr>
        <p:spPr/>
        <p:txBody>
          <a:bodyPr/>
          <a:lstStyle/>
          <a:p>
            <a:fld id="{BB77EE89-0766-024F-9F88-80232D371B78}" type="slidenum">
              <a:rPr lang="en-US" smtClean="0"/>
              <a:t>29</a:t>
            </a:fld>
            <a:endParaRPr lang="en-US"/>
          </a:p>
        </p:txBody>
      </p:sp>
    </p:spTree>
    <p:extLst>
      <p:ext uri="{BB962C8B-B14F-4D97-AF65-F5344CB8AC3E}">
        <p14:creationId xmlns:p14="http://schemas.microsoft.com/office/powerpoint/2010/main" val="233506574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r>
              <a:rPr lang="en-US" b="1" baseline="0" dirty="0"/>
              <a:t>CONSEIL POUR LE FACILITATEUR : </a:t>
            </a:r>
            <a:r>
              <a:rPr lang="en-US" b="1" baseline="0" dirty="0" err="1"/>
              <a:t>Choisissez</a:t>
            </a:r>
            <a:r>
              <a:rPr lang="en-US" b="1" baseline="0" dirty="0"/>
              <a:t> </a:t>
            </a:r>
            <a:r>
              <a:rPr lang="en-US" b="1" baseline="0" dirty="0" err="1"/>
              <a:t>quelques</a:t>
            </a:r>
            <a:r>
              <a:rPr lang="en-US" b="1" baseline="0" dirty="0"/>
              <a:t> </a:t>
            </a:r>
            <a:r>
              <a:rPr lang="en-US" b="1" baseline="0" dirty="0" err="1"/>
              <a:t>biais</a:t>
            </a:r>
            <a:r>
              <a:rPr lang="en-US" b="1" baseline="0" dirty="0"/>
              <a:t> </a:t>
            </a:r>
            <a:r>
              <a:rPr lang="en-US" b="1" baseline="0" dirty="0" err="1"/>
              <a:t>cognitifs</a:t>
            </a:r>
            <a:r>
              <a:rPr lang="en-US" b="1" baseline="0" dirty="0"/>
              <a:t> et </a:t>
            </a:r>
            <a:r>
              <a:rPr lang="en-US" b="1" baseline="0" dirty="0" err="1"/>
              <a:t>examinez</a:t>
            </a:r>
            <a:r>
              <a:rPr lang="en-US" b="1" baseline="0" dirty="0"/>
              <a:t>-les </a:t>
            </a:r>
            <a:r>
              <a:rPr lang="en-US" b="1" baseline="0" dirty="0" err="1"/>
              <a:t>brièvement</a:t>
            </a:r>
            <a:r>
              <a:rPr lang="en-US" b="1" baseline="0" dirty="0"/>
              <a:t>. </a:t>
            </a:r>
            <a:r>
              <a:rPr lang="en-US" b="1" baseline="0" dirty="0" err="1"/>
              <a:t>Insistez</a:t>
            </a:r>
            <a:r>
              <a:rPr lang="en-US" b="1" baseline="0" dirty="0"/>
              <a:t> sur le fait que la pensée de </a:t>
            </a:r>
            <a:r>
              <a:rPr lang="en-US" b="1" baseline="0" dirty="0" err="1"/>
              <a:t>groupe</a:t>
            </a:r>
            <a:r>
              <a:rPr lang="en-US" b="1" baseline="0" dirty="0"/>
              <a:t> </a:t>
            </a:r>
            <a:r>
              <a:rPr lang="en-US" b="1" baseline="0" dirty="0" err="1"/>
              <a:t>n’est</a:t>
            </a:r>
            <a:r>
              <a:rPr lang="en-US" b="1" baseline="0" dirty="0"/>
              <a:t> pas </a:t>
            </a:r>
            <a:r>
              <a:rPr lang="en-US" b="1" baseline="0" dirty="0" err="1"/>
              <a:t>souhaitable</a:t>
            </a:r>
            <a:r>
              <a:rPr lang="en-US" b="1" baseline="0" dirty="0"/>
              <a:t> et </a:t>
            </a:r>
            <a:r>
              <a:rPr lang="en-US" b="1" baseline="0" dirty="0" err="1"/>
              <a:t>qu’une</a:t>
            </a:r>
            <a:r>
              <a:rPr lang="en-US" b="1" baseline="0" dirty="0"/>
              <a:t> </a:t>
            </a:r>
            <a:r>
              <a:rPr lang="en-US" b="1" baseline="0" dirty="0" err="1"/>
              <a:t>diversité</a:t>
            </a:r>
            <a:r>
              <a:rPr lang="en-US" b="1" baseline="0" dirty="0"/>
              <a:t> des points de </a:t>
            </a:r>
            <a:r>
              <a:rPr lang="en-US" b="1" baseline="0" dirty="0" err="1"/>
              <a:t>vue</a:t>
            </a:r>
            <a:r>
              <a:rPr lang="en-US" b="1" baseline="0" dirty="0"/>
              <a:t> </a:t>
            </a:r>
            <a:r>
              <a:rPr lang="en-US" b="1" baseline="0" dirty="0" err="1"/>
              <a:t>devrait</a:t>
            </a:r>
            <a:r>
              <a:rPr lang="en-US" b="1" baseline="0" dirty="0"/>
              <a:t> </a:t>
            </a:r>
            <a:r>
              <a:rPr lang="en-US" b="1" baseline="0" dirty="0" err="1"/>
              <a:t>être</a:t>
            </a:r>
            <a:r>
              <a:rPr lang="en-US" b="1" baseline="0" dirty="0"/>
              <a:t> </a:t>
            </a:r>
            <a:r>
              <a:rPr lang="en-US" b="1" baseline="0" dirty="0" err="1"/>
              <a:t>visée</a:t>
            </a:r>
            <a:r>
              <a:rPr lang="en-US" b="1" baseline="0" dirty="0"/>
              <a:t>. </a:t>
            </a:r>
            <a:r>
              <a:rPr lang="en-US" b="1" baseline="0" dirty="0" err="1"/>
              <a:t>Autres</a:t>
            </a:r>
            <a:r>
              <a:rPr lang="en-US" b="1" baseline="0" dirty="0"/>
              <a:t> </a:t>
            </a:r>
            <a:r>
              <a:rPr lang="en-US" b="1" baseline="0" dirty="0" err="1"/>
              <a:t>exemples</a:t>
            </a:r>
            <a:r>
              <a:rPr lang="en-US" b="1" baseline="0" dirty="0"/>
              <a:t> :</a:t>
            </a:r>
          </a:p>
          <a:p>
            <a:pPr marL="0" marR="0" lvl="0" indent="0" algn="l" defTabSz="457200" rtl="0" eaLnBrk="1" fontAlgn="auto" latinLnBrk="0" hangingPunct="1">
              <a:lnSpc>
                <a:spcPct val="100000"/>
              </a:lnSpc>
              <a:spcBef>
                <a:spcPct val="0"/>
              </a:spcBef>
              <a:spcAft>
                <a:spcPct val="0"/>
              </a:spcAft>
              <a:buClrTx/>
              <a:buSzTx/>
              <a:buFontTx/>
              <a:buNone/>
              <a:defRPr/>
            </a:pPr>
            <a:endParaRPr lang="en-US" baseline="0" dirty="0"/>
          </a:p>
          <a:p>
            <a:pPr marL="0" marR="0" lvl="0" indent="0" algn="l" defTabSz="457200" rtl="0" eaLnBrk="1" fontAlgn="auto" latinLnBrk="0" hangingPunct="1">
              <a:lnSpc>
                <a:spcPct val="100000"/>
              </a:lnSpc>
              <a:spcBef>
                <a:spcPct val="0"/>
              </a:spcBef>
              <a:spcAft>
                <a:spcPct val="0"/>
              </a:spcAft>
              <a:buClrTx/>
              <a:buSzTx/>
              <a:buFontTx/>
              <a:buNone/>
              <a:defRPr/>
            </a:pPr>
            <a:r>
              <a:rPr lang="en-US" b="1" baseline="0" dirty="0" err="1"/>
              <a:t>Biais</a:t>
            </a:r>
            <a:r>
              <a:rPr lang="en-US" b="1" baseline="0" dirty="0"/>
              <a:t> </a:t>
            </a:r>
            <a:r>
              <a:rPr lang="en-US" b="1" baseline="0" dirty="0" err="1"/>
              <a:t>d’ancrage</a:t>
            </a:r>
            <a:r>
              <a:rPr lang="en-US" b="1" baseline="0" dirty="0"/>
              <a:t> : </a:t>
            </a:r>
            <a:r>
              <a:rPr lang="en-US" b="0" baseline="0" dirty="0" err="1"/>
              <a:t>Désigne</a:t>
            </a:r>
            <a:r>
              <a:rPr lang="en-US" b="0" baseline="0" dirty="0"/>
              <a:t> la </a:t>
            </a:r>
            <a:r>
              <a:rPr lang="en-US" b="0" baseline="0" dirty="0" err="1"/>
              <a:t>difficulté</a:t>
            </a:r>
            <a:r>
              <a:rPr lang="en-US" b="0" baseline="0" dirty="0"/>
              <a:t> </a:t>
            </a:r>
            <a:r>
              <a:rPr lang="en-US" b="0" baseline="0" dirty="0" err="1"/>
              <a:t>à</a:t>
            </a:r>
            <a:r>
              <a:rPr lang="en-US" b="0" baseline="0" dirty="0"/>
              <a:t> se </a:t>
            </a:r>
            <a:r>
              <a:rPr lang="en-US" b="0" baseline="0" dirty="0" err="1"/>
              <a:t>départir</a:t>
            </a:r>
            <a:r>
              <a:rPr lang="en-US" b="0" baseline="0" dirty="0"/>
              <a:t> </a:t>
            </a:r>
            <a:r>
              <a:rPr lang="en-US" b="0" baseline="0" dirty="0" err="1"/>
              <a:t>d’une</a:t>
            </a:r>
            <a:r>
              <a:rPr lang="en-US" b="0" baseline="0" dirty="0"/>
              <a:t> première impression qui </a:t>
            </a:r>
            <a:r>
              <a:rPr lang="en-US" b="0" baseline="0" dirty="0" err="1"/>
              <a:t>pousse</a:t>
            </a:r>
            <a:r>
              <a:rPr lang="en-US" b="0" baseline="0" dirty="0"/>
              <a:t> </a:t>
            </a:r>
            <a:r>
              <a:rPr lang="en-US" b="0" baseline="0" dirty="0" err="1"/>
              <a:t>une</a:t>
            </a:r>
            <a:r>
              <a:rPr lang="en-US" b="0" baseline="0" dirty="0"/>
              <a:t> </a:t>
            </a:r>
            <a:r>
              <a:rPr lang="en-US" b="0" baseline="0" dirty="0" err="1"/>
              <a:t>personne</a:t>
            </a:r>
            <a:r>
              <a:rPr lang="en-US" b="0" baseline="0" dirty="0"/>
              <a:t> </a:t>
            </a:r>
            <a:r>
              <a:rPr lang="en-US" b="0" baseline="0" dirty="0" err="1"/>
              <a:t>à</a:t>
            </a:r>
            <a:r>
              <a:rPr lang="en-US" b="0" baseline="0" dirty="0"/>
              <a:t> se </a:t>
            </a:r>
            <a:r>
              <a:rPr lang="en-US" b="0" baseline="0" dirty="0" err="1"/>
              <a:t>fier</a:t>
            </a:r>
            <a:r>
              <a:rPr lang="en-US" b="0" baseline="0" dirty="0"/>
              <a:t> </a:t>
            </a:r>
            <a:r>
              <a:rPr lang="en-US" b="0" baseline="0" dirty="0" err="1"/>
              <a:t>à</a:t>
            </a:r>
            <a:r>
              <a:rPr lang="en-US" b="0" baseline="0" dirty="0"/>
              <a:t> </a:t>
            </a:r>
            <a:r>
              <a:rPr lang="en-US" b="0" baseline="0" dirty="0" err="1"/>
              <a:t>l’information</a:t>
            </a:r>
            <a:r>
              <a:rPr lang="en-US" b="0" baseline="0" dirty="0"/>
              <a:t> reçue </a:t>
            </a:r>
            <a:r>
              <a:rPr lang="en-US" b="0" baseline="0" dirty="0" err="1"/>
              <a:t>en</a:t>
            </a:r>
            <a:r>
              <a:rPr lang="en-US" b="0" baseline="0" dirty="0"/>
              <a:t> premier (</a:t>
            </a:r>
            <a:r>
              <a:rPr lang="en-US" b="0" baseline="0" dirty="0" err="1"/>
              <a:t>considérée</a:t>
            </a:r>
            <a:r>
              <a:rPr lang="en-US" b="0" baseline="0" dirty="0"/>
              <a:t> </a:t>
            </a:r>
            <a:r>
              <a:rPr lang="en-US" b="0" baseline="0" dirty="0" err="1"/>
              <a:t>comme</a:t>
            </a:r>
            <a:r>
              <a:rPr lang="en-US" b="0" baseline="0" dirty="0"/>
              <a:t> l’« </a:t>
            </a:r>
            <a:r>
              <a:rPr lang="en-US" b="1" baseline="0" dirty="0" err="1"/>
              <a:t>ancre</a:t>
            </a:r>
            <a:r>
              <a:rPr lang="en-US" b="0" baseline="0" dirty="0"/>
              <a:t> ») au moment de prendre </a:t>
            </a:r>
            <a:r>
              <a:rPr lang="en-US" b="0" baseline="0" dirty="0" err="1"/>
              <a:t>une</a:t>
            </a:r>
            <a:r>
              <a:rPr lang="en-US" b="0" baseline="0" dirty="0"/>
              <a:t> </a:t>
            </a:r>
            <a:r>
              <a:rPr lang="en-US" b="0" baseline="0" dirty="0" err="1"/>
              <a:t>décision</a:t>
            </a:r>
            <a:r>
              <a:rPr lang="en-US" b="0" baseline="0" dirty="0"/>
              <a:t> (p. ex., </a:t>
            </a:r>
            <a:r>
              <a:rPr lang="en-US" b="0" baseline="0" dirty="0" err="1"/>
              <a:t>vous</a:t>
            </a:r>
            <a:r>
              <a:rPr lang="en-US" b="0" baseline="0" dirty="0"/>
              <a:t> </a:t>
            </a:r>
            <a:r>
              <a:rPr lang="en-US" b="0" baseline="0" dirty="0" err="1"/>
              <a:t>voyez</a:t>
            </a:r>
            <a:r>
              <a:rPr lang="en-US" b="0" baseline="0" dirty="0"/>
              <a:t> un tee-shirt </a:t>
            </a:r>
            <a:r>
              <a:rPr lang="en-US" b="0" baseline="0" dirty="0" err="1"/>
              <a:t>en</a:t>
            </a:r>
            <a:r>
              <a:rPr lang="en-US" b="0" baseline="0" dirty="0"/>
              <a:t> vente </a:t>
            </a:r>
            <a:r>
              <a:rPr lang="en-US" b="0" baseline="0" dirty="0" err="1"/>
              <a:t>à</a:t>
            </a:r>
            <a:r>
              <a:rPr lang="en-US" b="0" baseline="0" dirty="0"/>
              <a:t> 10 000 $ et </a:t>
            </a:r>
            <a:r>
              <a:rPr lang="en-US" b="0" baseline="0" dirty="0" err="1"/>
              <a:t>pensez</a:t>
            </a:r>
            <a:r>
              <a:rPr lang="en-US" b="0" baseline="0" dirty="0"/>
              <a:t> que </a:t>
            </a:r>
            <a:r>
              <a:rPr lang="en-US" b="0" baseline="0" dirty="0" err="1"/>
              <a:t>c’est</a:t>
            </a:r>
            <a:r>
              <a:rPr lang="en-US" b="0" baseline="0" dirty="0"/>
              <a:t> </a:t>
            </a:r>
            <a:r>
              <a:rPr lang="en-US" b="0" baseline="0" dirty="0" err="1"/>
              <a:t>extrêmement</a:t>
            </a:r>
            <a:r>
              <a:rPr lang="en-US" b="0" baseline="0" dirty="0"/>
              <a:t> </a:t>
            </a:r>
            <a:r>
              <a:rPr lang="en-US" b="0" baseline="0" dirty="0" err="1"/>
              <a:t>cher</a:t>
            </a:r>
            <a:r>
              <a:rPr lang="en-US" b="0" baseline="0" dirty="0"/>
              <a:t>; </a:t>
            </a:r>
            <a:r>
              <a:rPr lang="en-US" b="0" baseline="0" dirty="0" err="1"/>
              <a:t>vous</a:t>
            </a:r>
            <a:r>
              <a:rPr lang="en-US" b="0" baseline="0" dirty="0"/>
              <a:t> </a:t>
            </a:r>
            <a:r>
              <a:rPr lang="en-US" b="0" baseline="0" dirty="0" err="1"/>
              <a:t>en</a:t>
            </a:r>
            <a:r>
              <a:rPr lang="en-US" b="0" baseline="0" dirty="0"/>
              <a:t> </a:t>
            </a:r>
            <a:r>
              <a:rPr lang="en-US" b="0" baseline="0" dirty="0" err="1"/>
              <a:t>voyez</a:t>
            </a:r>
            <a:r>
              <a:rPr lang="en-US" b="0" baseline="0" dirty="0"/>
              <a:t> </a:t>
            </a:r>
            <a:r>
              <a:rPr lang="en-US" b="0" baseline="0" dirty="0" err="1"/>
              <a:t>ensuite</a:t>
            </a:r>
            <a:r>
              <a:rPr lang="en-US" b="0" baseline="0" dirty="0"/>
              <a:t> un </a:t>
            </a:r>
            <a:r>
              <a:rPr lang="en-US" b="0" baseline="0" dirty="0" err="1"/>
              <a:t>à</a:t>
            </a:r>
            <a:r>
              <a:rPr lang="en-US" b="0" baseline="0" dirty="0"/>
              <a:t> 100 $, </a:t>
            </a:r>
            <a:r>
              <a:rPr lang="en-US" b="0" baseline="0" dirty="0" err="1"/>
              <a:t>ce</a:t>
            </a:r>
            <a:r>
              <a:rPr lang="en-US" b="0" baseline="0" dirty="0"/>
              <a:t> qui </a:t>
            </a:r>
            <a:r>
              <a:rPr lang="en-US" b="0" baseline="0" dirty="0" err="1"/>
              <a:t>est</a:t>
            </a:r>
            <a:r>
              <a:rPr lang="en-US" b="0" baseline="0" dirty="0"/>
              <a:t> </a:t>
            </a:r>
            <a:r>
              <a:rPr lang="en-US" b="0" baseline="0" dirty="0" err="1"/>
              <a:t>quand</a:t>
            </a:r>
            <a:r>
              <a:rPr lang="en-US" b="0" baseline="0" dirty="0"/>
              <a:t> </a:t>
            </a:r>
            <a:r>
              <a:rPr lang="en-US" b="0" baseline="0" dirty="0" err="1"/>
              <a:t>même</a:t>
            </a:r>
            <a:r>
              <a:rPr lang="en-US" b="0" baseline="0" dirty="0"/>
              <a:t> </a:t>
            </a:r>
            <a:r>
              <a:rPr lang="en-US" b="0" baseline="0" dirty="0" err="1"/>
              <a:t>très</a:t>
            </a:r>
            <a:r>
              <a:rPr lang="en-US" b="0" baseline="0" dirty="0"/>
              <a:t> </a:t>
            </a:r>
            <a:r>
              <a:rPr lang="en-US" b="0" baseline="0" dirty="0" err="1"/>
              <a:t>cher</a:t>
            </a:r>
            <a:r>
              <a:rPr lang="en-US" b="0" baseline="0" dirty="0"/>
              <a:t>, </a:t>
            </a:r>
            <a:r>
              <a:rPr lang="en-US" b="0" baseline="0" dirty="0" err="1"/>
              <a:t>mais</a:t>
            </a:r>
            <a:r>
              <a:rPr lang="en-US" b="0" baseline="0" dirty="0"/>
              <a:t> l’« </a:t>
            </a:r>
            <a:r>
              <a:rPr lang="en-US" b="0" baseline="0" dirty="0" err="1"/>
              <a:t>ancrage</a:t>
            </a:r>
            <a:r>
              <a:rPr lang="en-US" b="0" baseline="0" dirty="0"/>
              <a:t> » fait </a:t>
            </a:r>
            <a:r>
              <a:rPr lang="en-US" b="0" baseline="0" dirty="0" err="1"/>
              <a:t>paraître</a:t>
            </a:r>
            <a:r>
              <a:rPr lang="en-US" b="0" baseline="0" dirty="0"/>
              <a:t> </a:t>
            </a:r>
            <a:r>
              <a:rPr lang="en-US" b="0" baseline="0" dirty="0" err="1"/>
              <a:t>ce</a:t>
            </a:r>
            <a:r>
              <a:rPr lang="en-US" b="0" baseline="0" dirty="0"/>
              <a:t> </a:t>
            </a:r>
            <a:r>
              <a:rPr lang="en-US" b="0" baseline="0" dirty="0" err="1"/>
              <a:t>montant</a:t>
            </a:r>
            <a:r>
              <a:rPr lang="en-US" b="0" baseline="0" dirty="0"/>
              <a:t> plus acceptable).</a:t>
            </a:r>
          </a:p>
          <a:p>
            <a:pPr marL="0" marR="0" lvl="0" indent="0" algn="l" defTabSz="457200" rtl="0" eaLnBrk="1" fontAlgn="auto" latinLnBrk="0" hangingPunct="1">
              <a:lnSpc>
                <a:spcPct val="100000"/>
              </a:lnSpc>
              <a:spcBef>
                <a:spcPct val="0"/>
              </a:spcBef>
              <a:spcAft>
                <a:spcPct val="0"/>
              </a:spcAft>
              <a:buClrTx/>
              <a:buSzTx/>
              <a:buFontTx/>
              <a:buNone/>
              <a:defRPr/>
            </a:pPr>
            <a:endParaRPr lang="en-CA" sz="1200" b="0" i="0" kern="1200" baseline="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ct val="0"/>
              </a:spcBef>
              <a:spcAft>
                <a:spcPct val="0"/>
              </a:spcAft>
              <a:buClrTx/>
              <a:buSzTx/>
              <a:buFontTx/>
              <a:buNone/>
              <a:defRPr/>
            </a:pPr>
            <a:r>
              <a:rPr lang="en-CA" sz="1200" b="1" i="0" kern="1200" baseline="0" dirty="0" err="1">
                <a:solidFill>
                  <a:schemeClr val="tx1"/>
                </a:solidFill>
                <a:effectLst/>
                <a:latin typeface="+mn-lt"/>
                <a:ea typeface="+mn-ea"/>
                <a:cs typeface="+mn-cs"/>
              </a:rPr>
              <a:t>Biais</a:t>
            </a:r>
            <a:r>
              <a:rPr lang="en-CA" sz="1200" b="1" i="0" kern="1200" baseline="0" dirty="0">
                <a:solidFill>
                  <a:schemeClr val="tx1"/>
                </a:solidFill>
                <a:effectLst/>
                <a:latin typeface="+mn-lt"/>
                <a:ea typeface="+mn-ea"/>
                <a:cs typeface="+mn-cs"/>
              </a:rPr>
              <a:t> de </a:t>
            </a:r>
            <a:r>
              <a:rPr lang="en-CA" sz="1200" b="1" i="0" kern="1200" baseline="0" dirty="0" err="1">
                <a:solidFill>
                  <a:schemeClr val="tx1"/>
                </a:solidFill>
                <a:effectLst/>
                <a:latin typeface="+mn-lt"/>
                <a:ea typeface="+mn-ea"/>
                <a:cs typeface="+mn-cs"/>
              </a:rPr>
              <a:t>disponibilité</a:t>
            </a:r>
            <a:r>
              <a:rPr lang="en-CA" sz="1200" b="1" i="0" kern="1200" baseline="0" dirty="0">
                <a:solidFill>
                  <a:schemeClr val="tx1"/>
                </a:solidFill>
                <a:effectLst/>
                <a:latin typeface="+mn-lt"/>
                <a:ea typeface="+mn-ea"/>
                <a:cs typeface="+mn-cs"/>
              </a:rPr>
              <a:t> : </a:t>
            </a:r>
            <a:r>
              <a:rPr lang="en-CA" sz="1200" b="0" i="0" kern="1200" baseline="0" dirty="0">
                <a:solidFill>
                  <a:schemeClr val="tx1"/>
                </a:solidFill>
                <a:effectLst/>
                <a:latin typeface="+mn-lt"/>
                <a:ea typeface="+mn-ea"/>
                <a:cs typeface="+mn-cs"/>
              </a:rPr>
              <a:t>Tendance </a:t>
            </a:r>
            <a:r>
              <a:rPr lang="en-CA" sz="1200" b="0" i="0" kern="1200" baseline="0" dirty="0" err="1">
                <a:solidFill>
                  <a:schemeClr val="tx1"/>
                </a:solidFill>
                <a:effectLst/>
                <a:latin typeface="+mn-lt"/>
                <a:ea typeface="+mn-ea"/>
                <a:cs typeface="+mn-cs"/>
              </a:rPr>
              <a:t>à</a:t>
            </a:r>
            <a:r>
              <a:rPr lang="en-CA" sz="1200" b="0" i="0" kern="1200" baseline="0" dirty="0">
                <a:solidFill>
                  <a:schemeClr val="tx1"/>
                </a:solidFill>
                <a:effectLst/>
                <a:latin typeface="+mn-lt"/>
                <a:ea typeface="+mn-ea"/>
                <a:cs typeface="+mn-cs"/>
              </a:rPr>
              <a:t> </a:t>
            </a:r>
            <a:r>
              <a:rPr lang="en-CA" sz="1200" b="0" i="0" kern="1200" baseline="0" dirty="0" err="1">
                <a:solidFill>
                  <a:schemeClr val="tx1"/>
                </a:solidFill>
                <a:effectLst/>
                <a:latin typeface="+mn-lt"/>
                <a:ea typeface="+mn-ea"/>
                <a:cs typeface="+mn-cs"/>
              </a:rPr>
              <a:t>surestimer</a:t>
            </a:r>
            <a:r>
              <a:rPr lang="en-CA" sz="1200" b="0" i="0" kern="1200" baseline="0" dirty="0">
                <a:solidFill>
                  <a:schemeClr val="tx1"/>
                </a:solidFill>
                <a:effectLst/>
                <a:latin typeface="+mn-lt"/>
                <a:ea typeface="+mn-ea"/>
                <a:cs typeface="+mn-cs"/>
              </a:rPr>
              <a:t> la </a:t>
            </a:r>
            <a:r>
              <a:rPr lang="en-CA" sz="1200" b="0" i="0" kern="1200" baseline="0" dirty="0" err="1">
                <a:solidFill>
                  <a:schemeClr val="tx1"/>
                </a:solidFill>
                <a:effectLst/>
                <a:latin typeface="+mn-lt"/>
                <a:ea typeface="+mn-ea"/>
                <a:cs typeface="+mn-cs"/>
              </a:rPr>
              <a:t>probabilité</a:t>
            </a:r>
            <a:r>
              <a:rPr lang="en-CA" sz="1200" b="0" i="0" kern="1200" baseline="0" dirty="0">
                <a:solidFill>
                  <a:schemeClr val="tx1"/>
                </a:solidFill>
                <a:effectLst/>
                <a:latin typeface="+mn-lt"/>
                <a:ea typeface="+mn-ea"/>
                <a:cs typeface="+mn-cs"/>
              </a:rPr>
              <a:t> d’un </a:t>
            </a:r>
            <a:r>
              <a:rPr lang="en-CA" sz="1200" b="0" i="0" kern="1200" baseline="0" dirty="0" err="1">
                <a:solidFill>
                  <a:schemeClr val="tx1"/>
                </a:solidFill>
                <a:effectLst/>
                <a:latin typeface="+mn-lt"/>
                <a:ea typeface="+mn-ea"/>
                <a:cs typeface="+mn-cs"/>
              </a:rPr>
              <a:t>événement</a:t>
            </a:r>
            <a:r>
              <a:rPr lang="en-CA" sz="1200" b="0" i="0" kern="1200" baseline="0" dirty="0">
                <a:solidFill>
                  <a:schemeClr val="tx1"/>
                </a:solidFill>
                <a:effectLst/>
                <a:latin typeface="+mn-lt"/>
                <a:ea typeface="+mn-ea"/>
                <a:cs typeface="+mn-cs"/>
              </a:rPr>
              <a:t> </a:t>
            </a:r>
            <a:r>
              <a:rPr lang="en-CA" sz="1200" b="0" i="0" kern="1200" baseline="0" dirty="0" err="1">
                <a:solidFill>
                  <a:schemeClr val="tx1"/>
                </a:solidFill>
                <a:effectLst/>
                <a:latin typeface="+mn-lt"/>
                <a:ea typeface="+mn-ea"/>
                <a:cs typeface="+mn-cs"/>
              </a:rPr>
              <a:t>selon</a:t>
            </a:r>
            <a:r>
              <a:rPr lang="en-CA" sz="1200" b="0" i="0" kern="1200" baseline="0" dirty="0">
                <a:solidFill>
                  <a:schemeClr val="tx1"/>
                </a:solidFill>
                <a:effectLst/>
                <a:latin typeface="+mn-lt"/>
                <a:ea typeface="+mn-ea"/>
                <a:cs typeface="+mn-cs"/>
              </a:rPr>
              <a:t> la </a:t>
            </a:r>
            <a:r>
              <a:rPr lang="en-CA" sz="1200" b="0" i="0" kern="1200" baseline="0" dirty="0" err="1">
                <a:solidFill>
                  <a:schemeClr val="tx1"/>
                </a:solidFill>
                <a:effectLst/>
                <a:latin typeface="+mn-lt"/>
                <a:ea typeface="+mn-ea"/>
                <a:cs typeface="+mn-cs"/>
              </a:rPr>
              <a:t>facilité</a:t>
            </a:r>
            <a:r>
              <a:rPr lang="en-CA" sz="1200" b="0" i="0" kern="1200" baseline="0" dirty="0">
                <a:solidFill>
                  <a:schemeClr val="tx1"/>
                </a:solidFill>
                <a:effectLst/>
                <a:latin typeface="+mn-lt"/>
                <a:ea typeface="+mn-ea"/>
                <a:cs typeface="+mn-cs"/>
              </a:rPr>
              <a:t> avec </a:t>
            </a:r>
            <a:r>
              <a:rPr lang="en-CA" sz="1200" b="0" i="0" kern="1200" baseline="0" dirty="0" err="1">
                <a:solidFill>
                  <a:schemeClr val="tx1"/>
                </a:solidFill>
                <a:effectLst/>
                <a:latin typeface="+mn-lt"/>
                <a:ea typeface="+mn-ea"/>
                <a:cs typeface="+mn-cs"/>
              </a:rPr>
              <a:t>laquelle</a:t>
            </a:r>
            <a:r>
              <a:rPr lang="en-CA" sz="1200" b="0" i="0" kern="1200" baseline="0" dirty="0">
                <a:solidFill>
                  <a:schemeClr val="tx1"/>
                </a:solidFill>
                <a:effectLst/>
                <a:latin typeface="+mn-lt"/>
                <a:ea typeface="+mn-ea"/>
                <a:cs typeface="+mn-cs"/>
              </a:rPr>
              <a:t> des </a:t>
            </a:r>
            <a:r>
              <a:rPr lang="en-CA" sz="1200" b="0" i="0" kern="1200" baseline="0" dirty="0" err="1">
                <a:solidFill>
                  <a:schemeClr val="tx1"/>
                </a:solidFill>
                <a:effectLst/>
                <a:latin typeface="+mn-lt"/>
                <a:ea typeface="+mn-ea"/>
                <a:cs typeface="+mn-cs"/>
              </a:rPr>
              <a:t>exemples</a:t>
            </a:r>
            <a:r>
              <a:rPr lang="en-CA" sz="1200" b="0" i="0" kern="1200" baseline="0" dirty="0">
                <a:solidFill>
                  <a:schemeClr val="tx1"/>
                </a:solidFill>
                <a:effectLst/>
                <a:latin typeface="+mn-lt"/>
                <a:ea typeface="+mn-ea"/>
                <a:cs typeface="+mn-cs"/>
              </a:rPr>
              <a:t> d’un </a:t>
            </a:r>
            <a:r>
              <a:rPr lang="en-CA" sz="1200" b="0" i="0" kern="1200" baseline="0" dirty="0" err="1">
                <a:solidFill>
                  <a:schemeClr val="tx1"/>
                </a:solidFill>
                <a:effectLst/>
                <a:latin typeface="+mn-lt"/>
                <a:ea typeface="+mn-ea"/>
                <a:cs typeface="+mn-cs"/>
              </a:rPr>
              <a:t>tel</a:t>
            </a:r>
            <a:r>
              <a:rPr lang="en-CA" sz="1200" b="0" i="0" kern="1200" baseline="0" dirty="0">
                <a:solidFill>
                  <a:schemeClr val="tx1"/>
                </a:solidFill>
                <a:effectLst/>
                <a:latin typeface="+mn-lt"/>
                <a:ea typeface="+mn-ea"/>
                <a:cs typeface="+mn-cs"/>
              </a:rPr>
              <a:t> </a:t>
            </a:r>
            <a:r>
              <a:rPr lang="en-CA" sz="1200" b="0" i="0" kern="1200" baseline="0" dirty="0" err="1">
                <a:solidFill>
                  <a:schemeClr val="tx1"/>
                </a:solidFill>
                <a:effectLst/>
                <a:latin typeface="+mn-lt"/>
                <a:ea typeface="+mn-ea"/>
                <a:cs typeface="+mn-cs"/>
              </a:rPr>
              <a:t>événement</a:t>
            </a:r>
            <a:r>
              <a:rPr lang="en-CA" sz="1200" b="0" i="0" kern="1200" baseline="0" dirty="0">
                <a:solidFill>
                  <a:schemeClr val="tx1"/>
                </a:solidFill>
                <a:effectLst/>
                <a:latin typeface="+mn-lt"/>
                <a:ea typeface="+mn-ea"/>
                <a:cs typeface="+mn-cs"/>
              </a:rPr>
              <a:t> nous </a:t>
            </a:r>
            <a:r>
              <a:rPr lang="en-CA" sz="1200" b="0" i="0" kern="1200" baseline="0" dirty="0" err="1">
                <a:solidFill>
                  <a:schemeClr val="tx1"/>
                </a:solidFill>
                <a:effectLst/>
                <a:latin typeface="+mn-lt"/>
                <a:ea typeface="+mn-ea"/>
                <a:cs typeface="+mn-cs"/>
              </a:rPr>
              <a:t>viennent</a:t>
            </a:r>
            <a:r>
              <a:rPr lang="en-CA" sz="1200" b="0" i="0" kern="1200" baseline="0" dirty="0">
                <a:solidFill>
                  <a:schemeClr val="tx1"/>
                </a:solidFill>
                <a:effectLst/>
                <a:latin typeface="+mn-lt"/>
                <a:ea typeface="+mn-ea"/>
                <a:cs typeface="+mn-cs"/>
              </a:rPr>
              <a:t> </a:t>
            </a:r>
            <a:r>
              <a:rPr lang="en-CA" sz="1200" b="0" i="0" kern="1200" baseline="0" dirty="0" err="1">
                <a:solidFill>
                  <a:schemeClr val="tx1"/>
                </a:solidFill>
                <a:effectLst/>
                <a:latin typeface="+mn-lt"/>
                <a:ea typeface="+mn-ea"/>
                <a:cs typeface="+mn-cs"/>
              </a:rPr>
              <a:t>à</a:t>
            </a:r>
            <a:r>
              <a:rPr lang="en-CA" sz="1200" b="0" i="0" kern="1200" baseline="0" dirty="0">
                <a:solidFill>
                  <a:schemeClr val="tx1"/>
                </a:solidFill>
                <a:effectLst/>
                <a:latin typeface="+mn-lt"/>
                <a:ea typeface="+mn-ea"/>
                <a:cs typeface="+mn-cs"/>
              </a:rPr>
              <a:t> </a:t>
            </a:r>
            <a:r>
              <a:rPr lang="en-CA" sz="1200" b="0" i="0" kern="1200" baseline="0" dirty="0" err="1">
                <a:solidFill>
                  <a:schemeClr val="tx1"/>
                </a:solidFill>
                <a:effectLst/>
                <a:latin typeface="+mn-lt"/>
                <a:ea typeface="+mn-ea"/>
                <a:cs typeface="+mn-cs"/>
              </a:rPr>
              <a:t>l’esprit</a:t>
            </a:r>
            <a:r>
              <a:rPr lang="en-CA" sz="1200" b="0" i="0" kern="1200" baseline="0" dirty="0">
                <a:solidFill>
                  <a:schemeClr val="tx1"/>
                </a:solidFill>
                <a:effectLst/>
                <a:latin typeface="+mn-lt"/>
                <a:ea typeface="+mn-ea"/>
                <a:cs typeface="+mn-cs"/>
              </a:rPr>
              <a:t> (</a:t>
            </a:r>
            <a:r>
              <a:rPr lang="en-CA" sz="1200" b="0" i="0" kern="1200" baseline="0" dirty="0" err="1">
                <a:solidFill>
                  <a:schemeClr val="tx1"/>
                </a:solidFill>
                <a:effectLst/>
                <a:latin typeface="+mn-lt"/>
                <a:ea typeface="+mn-ea"/>
                <a:cs typeface="+mn-cs"/>
              </a:rPr>
              <a:t>peut</a:t>
            </a:r>
            <a:r>
              <a:rPr lang="en-CA" sz="1200" b="0" i="0" kern="1200" baseline="0" dirty="0">
                <a:solidFill>
                  <a:schemeClr val="tx1"/>
                </a:solidFill>
                <a:effectLst/>
                <a:latin typeface="+mn-lt"/>
                <a:ea typeface="+mn-ea"/>
                <a:cs typeface="+mn-cs"/>
              </a:rPr>
              <a:t> </a:t>
            </a:r>
            <a:r>
              <a:rPr lang="en-CA" sz="1200" b="0" i="0" kern="1200" baseline="0" dirty="0" err="1">
                <a:solidFill>
                  <a:schemeClr val="tx1"/>
                </a:solidFill>
                <a:effectLst/>
                <a:latin typeface="+mn-lt"/>
                <a:ea typeface="+mn-ea"/>
                <a:cs typeface="+mn-cs"/>
              </a:rPr>
              <a:t>être</a:t>
            </a:r>
            <a:r>
              <a:rPr lang="en-CA" sz="1200" b="0" i="0" kern="1200" baseline="0" dirty="0">
                <a:solidFill>
                  <a:schemeClr val="tx1"/>
                </a:solidFill>
                <a:effectLst/>
                <a:latin typeface="+mn-lt"/>
                <a:ea typeface="+mn-ea"/>
                <a:cs typeface="+mn-cs"/>
              </a:rPr>
              <a:t> </a:t>
            </a:r>
            <a:r>
              <a:rPr lang="en-CA" sz="1200" b="0" i="0" kern="1200" baseline="0" dirty="0" err="1">
                <a:solidFill>
                  <a:schemeClr val="tx1"/>
                </a:solidFill>
                <a:effectLst/>
                <a:latin typeface="+mn-lt"/>
                <a:ea typeface="+mn-ea"/>
                <a:cs typeface="+mn-cs"/>
              </a:rPr>
              <a:t>influencée</a:t>
            </a:r>
            <a:r>
              <a:rPr lang="en-CA" sz="1200" b="0" i="0" kern="1200" baseline="0" dirty="0">
                <a:solidFill>
                  <a:schemeClr val="tx1"/>
                </a:solidFill>
                <a:effectLst/>
                <a:latin typeface="+mn-lt"/>
                <a:ea typeface="+mn-ea"/>
                <a:cs typeface="+mn-cs"/>
              </a:rPr>
              <a:t> par le fait que les souvenirs </a:t>
            </a:r>
            <a:r>
              <a:rPr lang="en-CA" sz="1200" b="0" i="0" kern="1200" baseline="0" dirty="0" err="1">
                <a:solidFill>
                  <a:schemeClr val="tx1"/>
                </a:solidFill>
                <a:effectLst/>
                <a:latin typeface="+mn-lt"/>
                <a:ea typeface="+mn-ea"/>
                <a:cs typeface="+mn-cs"/>
              </a:rPr>
              <a:t>sont</a:t>
            </a:r>
            <a:r>
              <a:rPr lang="en-CA" sz="1200" b="0" i="0" kern="1200" baseline="0" dirty="0">
                <a:solidFill>
                  <a:schemeClr val="tx1"/>
                </a:solidFill>
                <a:effectLst/>
                <a:latin typeface="+mn-lt"/>
                <a:ea typeface="+mn-ea"/>
                <a:cs typeface="+mn-cs"/>
              </a:rPr>
              <a:t> </a:t>
            </a:r>
            <a:r>
              <a:rPr lang="en-CA" sz="1200" b="0" i="0" kern="1200" baseline="0" dirty="0" err="1">
                <a:solidFill>
                  <a:schemeClr val="tx1"/>
                </a:solidFill>
                <a:effectLst/>
                <a:latin typeface="+mn-lt"/>
                <a:ea typeface="+mn-ea"/>
                <a:cs typeface="+mn-cs"/>
              </a:rPr>
              <a:t>récents</a:t>
            </a:r>
            <a:r>
              <a:rPr lang="en-CA" sz="1200" b="0" i="0" kern="1200" baseline="0" dirty="0">
                <a:solidFill>
                  <a:schemeClr val="tx1"/>
                </a:solidFill>
                <a:effectLst/>
                <a:latin typeface="+mn-lt"/>
                <a:ea typeface="+mn-ea"/>
                <a:cs typeface="+mn-cs"/>
              </a:rPr>
              <a:t>, </a:t>
            </a:r>
            <a:r>
              <a:rPr lang="en-CA" sz="1200" b="0" i="0" kern="1200" baseline="0" dirty="0" err="1">
                <a:solidFill>
                  <a:schemeClr val="tx1"/>
                </a:solidFill>
                <a:effectLst/>
                <a:latin typeface="+mn-lt"/>
                <a:ea typeface="+mn-ea"/>
                <a:cs typeface="+mn-cs"/>
              </a:rPr>
              <a:t>inhabituels</a:t>
            </a:r>
            <a:r>
              <a:rPr lang="en-CA" sz="1200" b="0" i="0" kern="1200" baseline="0" dirty="0">
                <a:solidFill>
                  <a:schemeClr val="tx1"/>
                </a:solidFill>
                <a:effectLst/>
                <a:latin typeface="+mn-lt"/>
                <a:ea typeface="+mn-ea"/>
                <a:cs typeface="+mn-cs"/>
              </a:rPr>
              <a:t> </a:t>
            </a:r>
            <a:r>
              <a:rPr lang="en-CA" sz="1200" b="0" i="0" kern="1200" baseline="0" dirty="0" err="1">
                <a:solidFill>
                  <a:schemeClr val="tx1"/>
                </a:solidFill>
                <a:effectLst/>
                <a:latin typeface="+mn-lt"/>
                <a:ea typeface="+mn-ea"/>
                <a:cs typeface="+mn-cs"/>
              </a:rPr>
              <a:t>ou</a:t>
            </a:r>
            <a:r>
              <a:rPr lang="en-CA" sz="1200" b="0" i="0" kern="1200" baseline="0" dirty="0">
                <a:solidFill>
                  <a:schemeClr val="tx1"/>
                </a:solidFill>
                <a:effectLst/>
                <a:latin typeface="+mn-lt"/>
                <a:ea typeface="+mn-ea"/>
                <a:cs typeface="+mn-cs"/>
              </a:rPr>
              <a:t> chargés </a:t>
            </a:r>
            <a:r>
              <a:rPr lang="en-CA" sz="1200" b="0" i="0" kern="1200" baseline="0" dirty="0" err="1">
                <a:solidFill>
                  <a:schemeClr val="tx1"/>
                </a:solidFill>
                <a:effectLst/>
                <a:latin typeface="+mn-lt"/>
                <a:ea typeface="+mn-ea"/>
                <a:cs typeface="+mn-cs"/>
              </a:rPr>
              <a:t>d’émotions</a:t>
            </a:r>
            <a:r>
              <a:rPr lang="en-CA" sz="1200" b="0" i="0" kern="1200" baseline="0" dirty="0">
                <a:solidFill>
                  <a:schemeClr val="tx1"/>
                </a:solidFill>
                <a:effectLst/>
                <a:latin typeface="+mn-lt"/>
                <a:ea typeface="+mn-ea"/>
                <a:cs typeface="+mn-cs"/>
              </a:rPr>
              <a:t>).</a:t>
            </a:r>
          </a:p>
          <a:p>
            <a:pPr marL="0" marR="0" lvl="0" indent="0" algn="l" defTabSz="457200" rtl="0" eaLnBrk="1" fontAlgn="auto" latinLnBrk="0" hangingPunct="1">
              <a:lnSpc>
                <a:spcPct val="100000"/>
              </a:lnSpc>
              <a:spcBef>
                <a:spcPct val="0"/>
              </a:spcBef>
              <a:spcAft>
                <a:spcPct val="0"/>
              </a:spcAft>
              <a:buClrTx/>
              <a:buSzTx/>
              <a:buFontTx/>
              <a:buNone/>
              <a:defRPr/>
            </a:pPr>
            <a:endParaRPr lang="en-CA" sz="1200" b="0" i="0" kern="1200" baseline="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ct val="0"/>
              </a:spcBef>
              <a:spcAft>
                <a:spcPct val="0"/>
              </a:spcAft>
              <a:buClrTx/>
              <a:buSzTx/>
              <a:buFontTx/>
              <a:buNone/>
              <a:defRPr/>
            </a:pPr>
            <a:r>
              <a:rPr lang="en-CA" sz="1200" b="1" i="0" kern="1200" baseline="0" dirty="0">
                <a:solidFill>
                  <a:schemeClr val="tx1"/>
                </a:solidFill>
                <a:effectLst/>
                <a:latin typeface="+mn-lt"/>
                <a:ea typeface="+mn-ea"/>
                <a:cs typeface="+mn-cs"/>
              </a:rPr>
              <a:t>Source : </a:t>
            </a:r>
            <a:r>
              <a:rPr lang="en-CA" sz="1200" b="0" i="0" kern="1200" baseline="0" dirty="0" err="1">
                <a:solidFill>
                  <a:schemeClr val="tx1"/>
                </a:solidFill>
                <a:effectLst/>
                <a:latin typeface="+mn-lt"/>
                <a:ea typeface="+mn-ea"/>
                <a:cs typeface="+mn-cs"/>
              </a:rPr>
              <a:t>Wikipédia</a:t>
            </a:r>
            <a:endParaRPr lang="en-US" b="0" baseline="0" dirty="0"/>
          </a:p>
        </p:txBody>
      </p:sp>
      <p:sp>
        <p:nvSpPr>
          <p:cNvPr id="4" name="Slide Number Placeholder 3"/>
          <p:cNvSpPr>
            <a:spLocks noGrp="1"/>
          </p:cNvSpPr>
          <p:nvPr>
            <p:ph type="sldNum" sz="quarter" idx="5"/>
          </p:nvPr>
        </p:nvSpPr>
        <p:spPr/>
        <p:txBody>
          <a:bodyPr/>
          <a:lstStyle/>
          <a:p>
            <a:fld id="{BB77EE89-0766-024F-9F88-80232D371B78}" type="slidenum">
              <a:rPr lang="en-US" smtClean="0"/>
              <a:t>30</a:t>
            </a:fld>
            <a:endParaRPr lang="en-US"/>
          </a:p>
        </p:txBody>
      </p:sp>
    </p:spTree>
    <p:extLst>
      <p:ext uri="{BB962C8B-B14F-4D97-AF65-F5344CB8AC3E}">
        <p14:creationId xmlns:p14="http://schemas.microsoft.com/office/powerpoint/2010/main" val="10856207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baseline="0" dirty="0"/>
              <a:t>Nous ne voulons pas favoriser un environnement conflictuel où les membres recherchent un avantage individuel – pour « gagner » la conversation. Cela est inefficace et conduit à de mauvaises décisions. </a:t>
            </a:r>
            <a:r>
              <a:rPr lang="en-US" baseline="0" dirty="0"/>
              <a:t>Nous </a:t>
            </a:r>
            <a:r>
              <a:rPr lang="en-US" baseline="0" dirty="0" err="1"/>
              <a:t>voulons</a:t>
            </a:r>
            <a:r>
              <a:rPr lang="en-US" baseline="0" dirty="0"/>
              <a:t> </a:t>
            </a:r>
            <a:r>
              <a:rPr lang="en-US" baseline="0" dirty="0" err="1"/>
              <a:t>plutôt</a:t>
            </a:r>
            <a:r>
              <a:rPr lang="en-US" baseline="0" dirty="0"/>
              <a:t> encourager les </a:t>
            </a:r>
            <a:r>
              <a:rPr lang="en-US" baseline="0" dirty="0" err="1"/>
              <a:t>comportements</a:t>
            </a:r>
            <a:r>
              <a:rPr lang="en-US" baseline="0" dirty="0"/>
              <a:t> </a:t>
            </a:r>
            <a:r>
              <a:rPr lang="en-US" baseline="0" dirty="0" err="1"/>
              <a:t>prosociaux</a:t>
            </a:r>
            <a:r>
              <a:rPr lang="en-US" baseline="0" dirty="0"/>
              <a:t> (c.-</a:t>
            </a:r>
            <a:r>
              <a:rPr lang="en-US" baseline="0" dirty="0" err="1"/>
              <a:t>à</a:t>
            </a:r>
            <a:r>
              <a:rPr lang="en-US" baseline="0" dirty="0"/>
              <a:t>-d. que les </a:t>
            </a:r>
            <a:r>
              <a:rPr lang="en-US" baseline="0" dirty="0" err="1"/>
              <a:t>membres</a:t>
            </a:r>
            <a:r>
              <a:rPr lang="en-US" baseline="0" dirty="0"/>
              <a:t> </a:t>
            </a:r>
            <a:r>
              <a:rPr lang="en-US" baseline="0" dirty="0" err="1"/>
              <a:t>souhaitent</a:t>
            </a:r>
            <a:r>
              <a:rPr lang="en-US" baseline="0" dirty="0"/>
              <a:t> </a:t>
            </a:r>
            <a:r>
              <a:rPr lang="en-US" baseline="0" dirty="0" err="1"/>
              <a:t>délibérer</a:t>
            </a:r>
            <a:r>
              <a:rPr lang="en-US" baseline="0" dirty="0"/>
              <a:t>)</a:t>
            </a:r>
            <a:r>
              <a:rPr lang="en-CA" baseline="0" dirty="0"/>
              <a:t>; </a:t>
            </a:r>
            <a:r>
              <a:rPr lang="en-CA" baseline="0" dirty="0" err="1"/>
              <a:t>ainsi</a:t>
            </a:r>
            <a:r>
              <a:rPr lang="en-CA" baseline="0" dirty="0"/>
              <a:t>, </a:t>
            </a:r>
            <a:r>
              <a:rPr lang="fr-CA" baseline="0" dirty="0"/>
              <a:t>le groupe dans son ensemble « gagne ». Attention : Si nous nous écartons trop de ce côté </a:t>
            </a:r>
            <a:r>
              <a:rPr lang="fr-CA" baseline="0" dirty="0" err="1"/>
              <a:t>prosocial</a:t>
            </a:r>
            <a:r>
              <a:rPr lang="fr-CA" baseline="0" dirty="0"/>
              <a:t>, toutefois, nous risquons de nous retrouver dans une situation de pensée de groupe et de conformité. </a:t>
            </a:r>
            <a:endParaRPr lang="en-US" baseline="0" dirty="0"/>
          </a:p>
        </p:txBody>
      </p:sp>
      <p:sp>
        <p:nvSpPr>
          <p:cNvPr id="4" name="Slide Number Placeholder 3"/>
          <p:cNvSpPr>
            <a:spLocks noGrp="1"/>
          </p:cNvSpPr>
          <p:nvPr>
            <p:ph type="sldNum" sz="quarter" idx="5"/>
          </p:nvPr>
        </p:nvSpPr>
        <p:spPr/>
        <p:txBody>
          <a:bodyPr/>
          <a:lstStyle/>
          <a:p>
            <a:fld id="{BB77EE89-0766-024F-9F88-80232D371B78}" type="slidenum">
              <a:rPr lang="en-US" smtClean="0"/>
              <a:t>31</a:t>
            </a:fld>
            <a:endParaRPr lang="en-US"/>
          </a:p>
        </p:txBody>
      </p:sp>
    </p:spTree>
    <p:extLst>
      <p:ext uri="{BB962C8B-B14F-4D97-AF65-F5344CB8AC3E}">
        <p14:creationId xmlns:p14="http://schemas.microsoft.com/office/powerpoint/2010/main" val="26937055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Durant </a:t>
            </a:r>
            <a:r>
              <a:rPr lang="en-CA" dirty="0" err="1"/>
              <a:t>cet</a:t>
            </a:r>
            <a:r>
              <a:rPr lang="en-CA" dirty="0"/>
              <a:t> atelier, nous </a:t>
            </a:r>
            <a:r>
              <a:rPr lang="en-CA" dirty="0" err="1"/>
              <a:t>allons</a:t>
            </a:r>
            <a:r>
              <a:rPr lang="en-CA" dirty="0"/>
              <a:t> :</a:t>
            </a:r>
          </a:p>
          <a:p>
            <a:endParaRPr lang="en-CA" baseline="0" dirty="0"/>
          </a:p>
          <a:p>
            <a:pPr>
              <a:buFont typeface="+mj-lt"/>
              <a:buAutoNum type="arabicPeriod"/>
            </a:pPr>
            <a:r>
              <a:rPr lang="en-US" dirty="0"/>
              <a:t> </a:t>
            </a:r>
            <a:r>
              <a:rPr lang="en-US" dirty="0" err="1"/>
              <a:t>Définir</a:t>
            </a:r>
            <a:r>
              <a:rPr lang="en-US" dirty="0"/>
              <a:t> des </a:t>
            </a:r>
            <a:r>
              <a:rPr lang="en-US" dirty="0" err="1"/>
              <a:t>façons</a:t>
            </a:r>
            <a:r>
              <a:rPr lang="en-US" dirty="0"/>
              <a:t> pratiques de </a:t>
            </a:r>
            <a:r>
              <a:rPr lang="en-US" dirty="0" err="1"/>
              <a:t>diriger</a:t>
            </a:r>
            <a:r>
              <a:rPr lang="en-US" dirty="0"/>
              <a:t> un </a:t>
            </a:r>
            <a:r>
              <a:rPr lang="en-US" dirty="0" err="1"/>
              <a:t>comité</a:t>
            </a:r>
            <a:r>
              <a:rPr lang="en-US" dirty="0"/>
              <a:t> de </a:t>
            </a:r>
            <a:r>
              <a:rPr lang="en-US" dirty="0" err="1"/>
              <a:t>compétence</a:t>
            </a:r>
            <a:r>
              <a:rPr lang="en-US" dirty="0"/>
              <a:t>;</a:t>
            </a:r>
          </a:p>
          <a:p>
            <a:pPr>
              <a:buFont typeface="+mj-lt"/>
              <a:buAutoNum type="arabicPeriod"/>
            </a:pPr>
            <a:r>
              <a:rPr lang="en-US" dirty="0"/>
              <a:t> </a:t>
            </a:r>
            <a:r>
              <a:rPr lang="en-US" dirty="0" err="1"/>
              <a:t>Préciser</a:t>
            </a:r>
            <a:r>
              <a:rPr lang="en-US" dirty="0"/>
              <a:t> les </a:t>
            </a:r>
            <a:r>
              <a:rPr lang="en-US" dirty="0" err="1"/>
              <a:t>pièges</a:t>
            </a:r>
            <a:r>
              <a:rPr lang="en-US" dirty="0"/>
              <a:t> de la direction d’un </a:t>
            </a:r>
            <a:r>
              <a:rPr lang="en-US" dirty="0" err="1"/>
              <a:t>comité</a:t>
            </a:r>
            <a:r>
              <a:rPr lang="en-US" dirty="0"/>
              <a:t> de </a:t>
            </a:r>
            <a:r>
              <a:rPr lang="en-US" dirty="0" err="1"/>
              <a:t>compétence</a:t>
            </a:r>
            <a:r>
              <a:rPr lang="en-US" dirty="0"/>
              <a:t>;</a:t>
            </a:r>
          </a:p>
          <a:p>
            <a:pPr>
              <a:buFont typeface="+mj-lt"/>
              <a:buAutoNum type="arabicPeriod"/>
            </a:pPr>
            <a:r>
              <a:rPr lang="en-US" dirty="0"/>
              <a:t> Nous </a:t>
            </a:r>
            <a:r>
              <a:rPr lang="en-US" dirty="0" err="1"/>
              <a:t>exercer</a:t>
            </a:r>
            <a:r>
              <a:rPr lang="en-US" dirty="0"/>
              <a:t> </a:t>
            </a:r>
            <a:r>
              <a:rPr lang="en-US" dirty="0" err="1"/>
              <a:t>à</a:t>
            </a:r>
            <a:r>
              <a:rPr lang="en-US" dirty="0"/>
              <a:t> prendre des </a:t>
            </a:r>
            <a:r>
              <a:rPr lang="en-US" dirty="0" err="1"/>
              <a:t>décisions</a:t>
            </a:r>
            <a:r>
              <a:rPr lang="en-US" dirty="0"/>
              <a:t> </a:t>
            </a:r>
            <a:r>
              <a:rPr lang="en-US" dirty="0" err="1"/>
              <a:t>en</a:t>
            </a:r>
            <a:r>
              <a:rPr lang="en-US" dirty="0"/>
              <a:t> nous </a:t>
            </a:r>
            <a:r>
              <a:rPr lang="en-US" dirty="0" err="1"/>
              <a:t>appuyant</a:t>
            </a:r>
            <a:r>
              <a:rPr lang="en-US" dirty="0"/>
              <a:t> sur des </a:t>
            </a:r>
            <a:r>
              <a:rPr lang="en-US" dirty="0" err="1"/>
              <a:t>cas</a:t>
            </a:r>
            <a:r>
              <a:rPr lang="en-US" dirty="0"/>
              <a:t> </a:t>
            </a:r>
            <a:r>
              <a:rPr lang="en-US" dirty="0" err="1"/>
              <a:t>simulés</a:t>
            </a:r>
            <a:r>
              <a:rPr lang="en-US" dirty="0"/>
              <a:t>.</a:t>
            </a:r>
          </a:p>
          <a:p>
            <a:endParaRPr lang="en-US" dirty="0"/>
          </a:p>
          <a:p>
            <a:pPr marL="0" marR="0" lvl="0" indent="0" algn="l" defTabSz="914400" rtl="0" eaLnBrk="1" fontAlgn="auto" latinLnBrk="0" hangingPunct="1">
              <a:lnSpc>
                <a:spcPct val="100000"/>
              </a:lnSpc>
              <a:spcBef>
                <a:spcPct val="0"/>
              </a:spcBef>
              <a:spcAft>
                <a:spcPct val="0"/>
              </a:spcAft>
              <a:buClrTx/>
              <a:buSzTx/>
              <a:buFontTx/>
              <a:buNone/>
              <a:defRPr/>
            </a:pPr>
            <a:r>
              <a:rPr lang="en-CA" b="1" dirty="0"/>
              <a:t>MODE VIRTUEL : </a:t>
            </a:r>
            <a:r>
              <a:rPr lang="en-CA" b="0" dirty="0"/>
              <a:t>Au lieu </a:t>
            </a:r>
            <a:r>
              <a:rPr lang="en-CA" b="0" dirty="0" err="1"/>
              <a:t>d’énumérer</a:t>
            </a:r>
            <a:r>
              <a:rPr lang="en-CA" b="0" dirty="0"/>
              <a:t> les </a:t>
            </a:r>
            <a:r>
              <a:rPr lang="en-CA" b="0" dirty="0" err="1"/>
              <a:t>objectifs</a:t>
            </a:r>
            <a:r>
              <a:rPr lang="en-CA" b="0" dirty="0"/>
              <a:t>, </a:t>
            </a:r>
            <a:r>
              <a:rPr lang="en-CA" b="0" dirty="0" err="1"/>
              <a:t>proposez</a:t>
            </a:r>
            <a:r>
              <a:rPr lang="en-CA" b="0" dirty="0"/>
              <a:t> </a:t>
            </a:r>
            <a:r>
              <a:rPr lang="en-CA" b="0" dirty="0" err="1"/>
              <a:t>plutôt</a:t>
            </a:r>
            <a:r>
              <a:rPr lang="en-CA" b="0" dirty="0"/>
              <a:t> un sondage (p. ex., Que </a:t>
            </a:r>
            <a:r>
              <a:rPr lang="en-CA" b="0" dirty="0" err="1"/>
              <a:t>cherchez-vous</a:t>
            </a:r>
            <a:r>
              <a:rPr lang="en-CA" b="0" dirty="0"/>
              <a:t> le PLUS </a:t>
            </a:r>
            <a:r>
              <a:rPr lang="en-CA" b="0" dirty="0" err="1"/>
              <a:t>à</a:t>
            </a:r>
            <a:r>
              <a:rPr lang="en-CA" b="0" dirty="0"/>
              <a:t> </a:t>
            </a:r>
            <a:r>
              <a:rPr lang="en-CA" b="0" dirty="0" err="1"/>
              <a:t>apprendre</a:t>
            </a:r>
            <a:r>
              <a:rPr lang="en-CA" b="0" dirty="0"/>
              <a:t>?) et </a:t>
            </a:r>
            <a:r>
              <a:rPr lang="en-CA" b="0" dirty="0" err="1"/>
              <a:t>présentez</a:t>
            </a:r>
            <a:r>
              <a:rPr lang="en-CA" b="0" dirty="0"/>
              <a:t> les </a:t>
            </a:r>
            <a:r>
              <a:rPr lang="en-CA" b="0" dirty="0" err="1"/>
              <a:t>objectifs</a:t>
            </a:r>
            <a:r>
              <a:rPr lang="en-CA" b="0" dirty="0"/>
              <a:t> </a:t>
            </a:r>
            <a:r>
              <a:rPr lang="en-CA" b="0" dirty="0" err="1"/>
              <a:t>en</a:t>
            </a:r>
            <a:r>
              <a:rPr lang="en-CA" b="0" dirty="0"/>
              <a:t> tant que </a:t>
            </a:r>
            <a:r>
              <a:rPr lang="en-CA" b="0" dirty="0" err="1"/>
              <a:t>choix</a:t>
            </a:r>
            <a:r>
              <a:rPr lang="en-CA" b="0" dirty="0"/>
              <a:t> de </a:t>
            </a:r>
            <a:r>
              <a:rPr lang="en-CA" b="0" dirty="0" err="1"/>
              <a:t>réponses</a:t>
            </a:r>
            <a:r>
              <a:rPr lang="en-CA" b="0" dirty="0"/>
              <a:t>. </a:t>
            </a:r>
            <a:r>
              <a:rPr lang="en-CA" b="0" dirty="0" err="1"/>
              <a:t>Outre</a:t>
            </a:r>
            <a:r>
              <a:rPr lang="en-CA" b="0" dirty="0"/>
              <a:t> </a:t>
            </a:r>
            <a:r>
              <a:rPr lang="en-CA" b="0" dirty="0" err="1"/>
              <a:t>l’interaction</a:t>
            </a:r>
            <a:r>
              <a:rPr lang="en-CA" b="0" dirty="0"/>
              <a:t>, </a:t>
            </a:r>
            <a:r>
              <a:rPr lang="en-CA" b="0" dirty="0" err="1"/>
              <a:t>vous</a:t>
            </a:r>
            <a:r>
              <a:rPr lang="en-CA" b="0" dirty="0"/>
              <a:t> </a:t>
            </a:r>
            <a:r>
              <a:rPr lang="en-CA" b="0" dirty="0" err="1"/>
              <a:t>pourrez</a:t>
            </a:r>
            <a:r>
              <a:rPr lang="en-CA" b="0" dirty="0"/>
              <a:t> </a:t>
            </a:r>
            <a:r>
              <a:rPr lang="en-CA" b="0" dirty="0" err="1"/>
              <a:t>mieux</a:t>
            </a:r>
            <a:r>
              <a:rPr lang="en-CA" b="0" dirty="0"/>
              <a:t> </a:t>
            </a:r>
            <a:r>
              <a:rPr lang="en-CA" b="0" dirty="0" err="1"/>
              <a:t>connaître</a:t>
            </a:r>
            <a:r>
              <a:rPr lang="en-CA" b="0" dirty="0"/>
              <a:t> les </a:t>
            </a:r>
            <a:r>
              <a:rPr lang="en-CA" b="0" dirty="0" err="1"/>
              <a:t>besoins</a:t>
            </a:r>
            <a:r>
              <a:rPr lang="en-CA" b="0" dirty="0"/>
              <a:t> des participants.</a:t>
            </a:r>
          </a:p>
        </p:txBody>
      </p:sp>
      <p:sp>
        <p:nvSpPr>
          <p:cNvPr id="4" name="Slide Number Placeholder 3"/>
          <p:cNvSpPr>
            <a:spLocks noGrp="1"/>
          </p:cNvSpPr>
          <p:nvPr>
            <p:ph type="sldNum" sz="quarter" idx="5"/>
          </p:nvPr>
        </p:nvSpPr>
        <p:spPr/>
        <p:txBody>
          <a:bodyPr/>
          <a:lstStyle/>
          <a:p>
            <a:fld id="{BB77EE89-0766-024F-9F88-80232D371B78}" type="slidenum">
              <a:rPr lang="en-US" smtClean="0"/>
              <a:t>5</a:t>
            </a:fld>
            <a:endParaRPr lang="en-US"/>
          </a:p>
        </p:txBody>
      </p:sp>
    </p:spTree>
    <p:extLst>
      <p:ext uri="{BB962C8B-B14F-4D97-AF65-F5344CB8AC3E}">
        <p14:creationId xmlns:p14="http://schemas.microsoft.com/office/powerpoint/2010/main" val="319380739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s-IS" b="1" baseline="0" dirty="0"/>
              <a:t>NOTE AU FACILITATEUR : </a:t>
            </a:r>
            <a:r>
              <a:rPr lang="is-IS" b="0" baseline="0" dirty="0"/>
              <a:t>Demandez aux participants quels sont les inconvénients des contraintes de temps. </a:t>
            </a:r>
            <a:r>
              <a:rPr lang="is-IS" b="1" baseline="0" dirty="0"/>
              <a:t>(MODE VIRTUEL : </a:t>
            </a:r>
            <a:r>
              <a:rPr lang="is-IS" b="0" baseline="0" dirty="0"/>
              <a:t>Demandez aux participants de répondre dans la fenêtre de clavardage.)</a:t>
            </a:r>
          </a:p>
          <a:p>
            <a:endParaRPr lang="is-IS" baseline="0" dirty="0"/>
          </a:p>
          <a:p>
            <a:r>
              <a:rPr lang="is-IS" baseline="0" dirty="0"/>
              <a:t>Inconvénients des contraintes de temps :</a:t>
            </a:r>
          </a:p>
          <a:p>
            <a:endParaRPr lang="is-IS" baseline="0" dirty="0"/>
          </a:p>
          <a:p>
            <a:pPr marL="171450" indent="-171450">
              <a:buFont typeface="Arial" panose="020B0604020202020204" pitchFamily="34" charset="0"/>
              <a:buChar char="•"/>
            </a:pPr>
            <a:r>
              <a:rPr lang="en-US" dirty="0" err="1"/>
              <a:t>Limite</a:t>
            </a:r>
            <a:r>
              <a:rPr lang="en-US" dirty="0"/>
              <a:t> </a:t>
            </a:r>
            <a:r>
              <a:rPr lang="en-US" dirty="0" err="1"/>
              <a:t>l’échange</a:t>
            </a:r>
            <a:r>
              <a:rPr lang="en-US" dirty="0"/>
              <a:t> de</a:t>
            </a:r>
            <a:r>
              <a:rPr lang="en-US" baseline="0" dirty="0"/>
              <a:t> </a:t>
            </a:r>
            <a:r>
              <a:rPr lang="en-US" baseline="0" dirty="0" err="1"/>
              <a:t>renseignements</a:t>
            </a:r>
            <a:r>
              <a:rPr lang="en-US" dirty="0"/>
              <a:t> </a:t>
            </a:r>
          </a:p>
          <a:p>
            <a:pPr marL="171450" indent="-171450">
              <a:buFont typeface="Arial" panose="020B0604020202020204" pitchFamily="34" charset="0"/>
              <a:buChar char="•"/>
            </a:pPr>
            <a:r>
              <a:rPr lang="en-US" dirty="0"/>
              <a:t>Change la nature de </a:t>
            </a:r>
            <a:r>
              <a:rPr lang="en-US" dirty="0" err="1"/>
              <a:t>l’échange</a:t>
            </a:r>
            <a:r>
              <a:rPr lang="en-US" dirty="0"/>
              <a:t> de</a:t>
            </a:r>
            <a:r>
              <a:rPr lang="en-US" baseline="0" dirty="0"/>
              <a:t> </a:t>
            </a:r>
            <a:r>
              <a:rPr lang="en-US" baseline="0" dirty="0" err="1"/>
              <a:t>renseignements</a:t>
            </a:r>
            <a:endParaRPr lang="en-US" dirty="0"/>
          </a:p>
          <a:p>
            <a:pPr marL="171450" indent="-171450">
              <a:buFont typeface="Arial" panose="020B0604020202020204" pitchFamily="34" charset="0"/>
              <a:buChar char="•"/>
            </a:pPr>
            <a:r>
              <a:rPr lang="fr-CA" dirty="0"/>
              <a:t>Accroît la coopération et la convergence dans la prise de décisions, ce qui limite l’intégration des points de vue divergents </a:t>
            </a:r>
          </a:p>
          <a:p>
            <a:pPr marL="171450" indent="-171450">
              <a:buFont typeface="Arial" panose="020B0604020202020204" pitchFamily="34" charset="0"/>
              <a:buChar char="•"/>
            </a:pPr>
            <a:r>
              <a:rPr lang="en-US" dirty="0" err="1"/>
              <a:t>Accroît</a:t>
            </a:r>
            <a:r>
              <a:rPr lang="en-US" dirty="0"/>
              <a:t> le </a:t>
            </a:r>
            <a:r>
              <a:rPr lang="en-US" dirty="0" err="1"/>
              <a:t>risque</a:t>
            </a:r>
            <a:r>
              <a:rPr lang="en-US" dirty="0"/>
              <a:t> </a:t>
            </a:r>
            <a:r>
              <a:rPr lang="en-US" dirty="0" err="1"/>
              <a:t>qu’une</a:t>
            </a:r>
            <a:r>
              <a:rPr lang="en-US" dirty="0"/>
              <a:t> </a:t>
            </a:r>
            <a:r>
              <a:rPr lang="en-US" dirty="0" err="1"/>
              <a:t>personne</a:t>
            </a:r>
            <a:r>
              <a:rPr lang="en-US" baseline="0" dirty="0"/>
              <a:t> </a:t>
            </a:r>
            <a:r>
              <a:rPr lang="en-US" baseline="0" dirty="0" err="1"/>
              <a:t>prenne</a:t>
            </a:r>
            <a:r>
              <a:rPr lang="en-US" baseline="0" dirty="0"/>
              <a:t> </a:t>
            </a:r>
            <a:r>
              <a:rPr lang="en-US" baseline="0" dirty="0" err="1"/>
              <a:t>toute</a:t>
            </a:r>
            <a:r>
              <a:rPr lang="en-US" baseline="0" dirty="0"/>
              <a:t> la place</a:t>
            </a:r>
            <a:endParaRPr lang="en-US" dirty="0"/>
          </a:p>
          <a:p>
            <a:pPr marL="171450" indent="-171450">
              <a:buFont typeface="Arial" panose="020B0604020202020204" pitchFamily="34" charset="0"/>
              <a:buChar char="•"/>
            </a:pPr>
            <a:r>
              <a:rPr lang="en-US" dirty="0"/>
              <a:t>Le dernier </a:t>
            </a:r>
            <a:r>
              <a:rPr lang="en-US" dirty="0" err="1"/>
              <a:t>résident</a:t>
            </a:r>
            <a:r>
              <a:rPr lang="en-US" dirty="0"/>
              <a:t> </a:t>
            </a:r>
            <a:r>
              <a:rPr lang="en-US" dirty="0" err="1"/>
              <a:t>n’aura</a:t>
            </a:r>
            <a:r>
              <a:rPr lang="en-US" dirty="0"/>
              <a:t> </a:t>
            </a:r>
            <a:r>
              <a:rPr lang="en-US" dirty="0" err="1"/>
              <a:t>peut-être</a:t>
            </a:r>
            <a:r>
              <a:rPr lang="en-US" dirty="0"/>
              <a:t> pas droit </a:t>
            </a:r>
            <a:r>
              <a:rPr lang="en-US" dirty="0" err="1"/>
              <a:t>à</a:t>
            </a:r>
            <a:r>
              <a:rPr lang="en-US" dirty="0"/>
              <a:t> la </a:t>
            </a:r>
            <a:r>
              <a:rPr lang="en-US" dirty="0" err="1"/>
              <a:t>même</a:t>
            </a:r>
            <a:r>
              <a:rPr lang="en-US" baseline="0" dirty="0"/>
              <a:t> attention/</a:t>
            </a:r>
            <a:r>
              <a:rPr lang="en-US" baseline="0" dirty="0" err="1"/>
              <a:t>évaluation</a:t>
            </a:r>
            <a:r>
              <a:rPr lang="en-US" baseline="0" dirty="0"/>
              <a:t> que le premier </a:t>
            </a:r>
            <a:r>
              <a:rPr lang="en-US" baseline="0" dirty="0" err="1"/>
              <a:t>résident</a:t>
            </a:r>
            <a:endParaRPr lang="en-US" baseline="0" dirty="0"/>
          </a:p>
          <a:p>
            <a:pPr marL="171450" indent="-171450">
              <a:buFont typeface="Arial" panose="020B0604020202020204" pitchFamily="34" charset="0"/>
              <a:buChar char="•"/>
            </a:pPr>
            <a:r>
              <a:rPr lang="en-US" baseline="0" dirty="0"/>
              <a:t>Y a-t-il </a:t>
            </a:r>
            <a:r>
              <a:rPr lang="en-US" baseline="0" dirty="0" err="1"/>
              <a:t>d’autres</a:t>
            </a:r>
            <a:r>
              <a:rPr lang="en-US" baseline="0" dirty="0"/>
              <a:t> </a:t>
            </a:r>
            <a:r>
              <a:rPr lang="en-US" baseline="0" dirty="0" err="1"/>
              <a:t>inconvénients</a:t>
            </a:r>
            <a:r>
              <a:rPr lang="en-US" baseline="0" dirty="0"/>
              <a:t>?</a:t>
            </a:r>
            <a:endParaRPr lang="en-US" dirty="0"/>
          </a:p>
        </p:txBody>
      </p:sp>
      <p:sp>
        <p:nvSpPr>
          <p:cNvPr id="4" name="Slide Number Placeholder 3"/>
          <p:cNvSpPr>
            <a:spLocks noGrp="1"/>
          </p:cNvSpPr>
          <p:nvPr>
            <p:ph type="sldNum" sz="quarter" idx="5"/>
          </p:nvPr>
        </p:nvSpPr>
        <p:spPr/>
        <p:txBody>
          <a:bodyPr/>
          <a:lstStyle/>
          <a:p>
            <a:fld id="{BB77EE89-0766-024F-9F88-80232D371B78}" type="slidenum">
              <a:rPr lang="en-US" smtClean="0"/>
              <a:t>32</a:t>
            </a:fld>
            <a:endParaRPr lang="en-US"/>
          </a:p>
        </p:txBody>
      </p:sp>
    </p:spTree>
    <p:extLst>
      <p:ext uri="{BB962C8B-B14F-4D97-AF65-F5344CB8AC3E}">
        <p14:creationId xmlns:p14="http://schemas.microsoft.com/office/powerpoint/2010/main" val="87430010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0" dirty="0"/>
              <a:t>Comment </a:t>
            </a:r>
            <a:r>
              <a:rPr lang="en-CA" b="0" dirty="0" err="1"/>
              <a:t>décidez-vous</a:t>
            </a:r>
            <a:r>
              <a:rPr lang="en-CA" b="0" dirty="0"/>
              <a:t> qui </a:t>
            </a:r>
            <a:r>
              <a:rPr lang="en-CA" b="0" dirty="0" err="1"/>
              <a:t>dirigera</a:t>
            </a:r>
            <a:r>
              <a:rPr lang="en-CA" b="0" dirty="0"/>
              <a:t> le </a:t>
            </a:r>
            <a:r>
              <a:rPr lang="en-CA" b="0" dirty="0" err="1"/>
              <a:t>comité</a:t>
            </a:r>
            <a:r>
              <a:rPr lang="en-CA" b="0" dirty="0"/>
              <a:t> de </a:t>
            </a:r>
            <a:r>
              <a:rPr lang="en-CA" b="0" dirty="0" err="1"/>
              <a:t>compétence</a:t>
            </a:r>
            <a:r>
              <a:rPr lang="en-CA" b="0" dirty="0"/>
              <a:t>? Comment </a:t>
            </a:r>
            <a:r>
              <a:rPr lang="en-CA" b="0" dirty="0" err="1"/>
              <a:t>cette</a:t>
            </a:r>
            <a:r>
              <a:rPr lang="en-CA" b="0" dirty="0"/>
              <a:t> </a:t>
            </a:r>
            <a:r>
              <a:rPr lang="en-CA" b="0" dirty="0" err="1"/>
              <a:t>personne</a:t>
            </a:r>
            <a:r>
              <a:rPr lang="en-CA" b="0" dirty="0"/>
              <a:t> </a:t>
            </a:r>
            <a:r>
              <a:rPr lang="en-CA" b="0" dirty="0" err="1"/>
              <a:t>est-elle</a:t>
            </a:r>
            <a:r>
              <a:rPr lang="en-CA" b="0" dirty="0"/>
              <a:t> </a:t>
            </a:r>
            <a:r>
              <a:rPr lang="en-CA" b="0" dirty="0" err="1"/>
              <a:t>choisie</a:t>
            </a:r>
            <a:r>
              <a:rPr lang="en-CA" b="0" dirty="0"/>
              <a:t>?</a:t>
            </a:r>
          </a:p>
        </p:txBody>
      </p:sp>
      <p:sp>
        <p:nvSpPr>
          <p:cNvPr id="4" name="Slide Number Placeholder 3"/>
          <p:cNvSpPr>
            <a:spLocks noGrp="1"/>
          </p:cNvSpPr>
          <p:nvPr>
            <p:ph type="sldNum" sz="quarter" idx="5"/>
          </p:nvPr>
        </p:nvSpPr>
        <p:spPr/>
        <p:txBody>
          <a:bodyPr/>
          <a:lstStyle/>
          <a:p>
            <a:fld id="{BB77EE89-0766-024F-9F88-80232D371B78}" type="slidenum">
              <a:rPr lang="en-US" smtClean="0"/>
              <a:t>33</a:t>
            </a:fld>
            <a:endParaRPr lang="en-US"/>
          </a:p>
        </p:txBody>
      </p:sp>
    </p:spTree>
    <p:extLst>
      <p:ext uri="{BB962C8B-B14F-4D97-AF65-F5344CB8AC3E}">
        <p14:creationId xmlns:p14="http://schemas.microsoft.com/office/powerpoint/2010/main" val="316990550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defRPr/>
            </a:pPr>
            <a:r>
              <a:rPr lang="en-CA" b="1" dirty="0"/>
              <a:t>NOTE AU FACILITATEUR : </a:t>
            </a:r>
            <a:r>
              <a:rPr lang="en-CA" b="0" dirty="0" err="1"/>
              <a:t>Dirigez</a:t>
            </a:r>
            <a:r>
              <a:rPr lang="en-CA" b="0" dirty="0"/>
              <a:t> les participants </a:t>
            </a:r>
            <a:r>
              <a:rPr lang="en-CA" b="0" dirty="0" err="1"/>
              <a:t>vers</a:t>
            </a:r>
            <a:r>
              <a:rPr lang="en-CA" b="0" dirty="0"/>
              <a:t> les </a:t>
            </a:r>
            <a:r>
              <a:rPr lang="en-US" sz="1200" b="0" i="0" u="none" strike="noStrike" kern="1200" dirty="0">
                <a:solidFill>
                  <a:schemeClr val="tx1"/>
                </a:solidFill>
                <a:effectLst/>
                <a:latin typeface="+mn-lt"/>
                <a:ea typeface="+mn-ea"/>
                <a:cs typeface="+mn-cs"/>
                <a:hlinkClick r:id="rId3"/>
              </a:rPr>
              <a:t>cas simulés présentés aux</a:t>
            </a:r>
            <a:r>
              <a:rPr lang="en-US" sz="1200" b="0" i="0" u="none" strike="noStrike" kern="1200" baseline="0" dirty="0">
                <a:solidFill>
                  <a:schemeClr val="tx1"/>
                </a:solidFill>
                <a:effectLst/>
                <a:latin typeface="+mn-lt"/>
                <a:ea typeface="+mn-ea"/>
                <a:cs typeface="+mn-cs"/>
                <a:hlinkClick r:id="rId3"/>
              </a:rPr>
              <a:t> comités de compétence aux fins de délibération sur la pratique</a:t>
            </a:r>
            <a:r>
              <a:rPr lang="en-US" sz="1200" b="0" i="0" u="none" strike="noStrike" kern="1200" baseline="0" dirty="0">
                <a:solidFill>
                  <a:schemeClr val="tx1"/>
                </a:solidFill>
                <a:effectLst/>
                <a:latin typeface="+mn-lt"/>
                <a:ea typeface="+mn-ea"/>
                <a:cs typeface="+mn-cs"/>
              </a:rPr>
              <a:t> </a:t>
            </a:r>
            <a:r>
              <a:rPr lang="en-CA" b="0" u="none" baseline="0" dirty="0">
                <a:solidFill>
                  <a:schemeClr val="tx1"/>
                </a:solidFill>
              </a:rPr>
              <a:t>et </a:t>
            </a:r>
            <a:r>
              <a:rPr lang="en-CA" b="0" u="none" baseline="0" dirty="0" err="1">
                <a:solidFill>
                  <a:schemeClr val="tx1"/>
                </a:solidFill>
              </a:rPr>
              <a:t>invitez</a:t>
            </a:r>
            <a:r>
              <a:rPr lang="en-CA" b="0" u="none" baseline="0" dirty="0">
                <a:solidFill>
                  <a:schemeClr val="tx1"/>
                </a:solidFill>
              </a:rPr>
              <a:t>-les </a:t>
            </a:r>
            <a:r>
              <a:rPr lang="en-CA" b="0" u="none" baseline="0" dirty="0" err="1">
                <a:solidFill>
                  <a:schemeClr val="tx1"/>
                </a:solidFill>
              </a:rPr>
              <a:t>à</a:t>
            </a:r>
            <a:r>
              <a:rPr lang="en-CA" b="0" u="none" baseline="0" dirty="0">
                <a:solidFill>
                  <a:schemeClr val="tx1"/>
                </a:solidFill>
              </a:rPr>
              <a:t> </a:t>
            </a:r>
            <a:r>
              <a:rPr lang="en-CA" b="0" u="none" baseline="0" dirty="0" err="1">
                <a:solidFill>
                  <a:schemeClr val="tx1"/>
                </a:solidFill>
              </a:rPr>
              <a:t>ouvrir</a:t>
            </a:r>
            <a:r>
              <a:rPr lang="en-CA" b="0" u="none" baseline="0" dirty="0">
                <a:solidFill>
                  <a:schemeClr val="tx1"/>
                </a:solidFill>
              </a:rPr>
              <a:t> le </a:t>
            </a:r>
            <a:r>
              <a:rPr lang="en-CA" b="0" u="none" baseline="0" dirty="0" err="1">
                <a:solidFill>
                  <a:schemeClr val="tx1"/>
                </a:solidFill>
              </a:rPr>
              <a:t>cas</a:t>
            </a:r>
            <a:r>
              <a:rPr lang="en-CA" b="0" u="none" baseline="0" dirty="0">
                <a:solidFill>
                  <a:schemeClr val="tx1"/>
                </a:solidFill>
              </a:rPr>
              <a:t> </a:t>
            </a:r>
            <a:r>
              <a:rPr lang="en-US" b="0" dirty="0"/>
              <a:t>n</a:t>
            </a:r>
            <a:r>
              <a:rPr lang="en-US" b="0" baseline="30000" dirty="0"/>
              <a:t>o</a:t>
            </a:r>
            <a:r>
              <a:rPr lang="en-US" b="0" dirty="0"/>
              <a:t> </a:t>
            </a:r>
            <a:r>
              <a:rPr lang="en-CA" b="0" u="none" baseline="0" dirty="0">
                <a:solidFill>
                  <a:schemeClr val="tx1"/>
                </a:solidFill>
              </a:rPr>
              <a:t>3 (</a:t>
            </a:r>
            <a:r>
              <a:rPr lang="en-US" sz="1200" b="0" i="0" u="none" strike="noStrike" kern="1200" dirty="0">
                <a:solidFill>
                  <a:schemeClr val="tx1"/>
                </a:solidFill>
                <a:effectLst/>
                <a:latin typeface="+mn-lt"/>
                <a:ea typeface="+mn-ea"/>
                <a:cs typeface="+mn-cs"/>
              </a:rPr>
              <a:t>Arjun </a:t>
            </a:r>
            <a:r>
              <a:rPr lang="en-US" sz="1200" b="0" i="0" u="none" strike="noStrike" kern="1200" dirty="0" err="1">
                <a:solidFill>
                  <a:schemeClr val="tx1"/>
                </a:solidFill>
                <a:effectLst/>
                <a:latin typeface="+mn-lt"/>
                <a:ea typeface="+mn-ea"/>
                <a:cs typeface="+mn-cs"/>
              </a:rPr>
              <a:t>Bakshi</a:t>
            </a:r>
            <a:r>
              <a:rPr lang="en-US" sz="1200" b="0" i="0" u="none" strike="noStrike" kern="1200" dirty="0">
                <a:solidFill>
                  <a:schemeClr val="tx1"/>
                </a:solidFill>
                <a:effectLst/>
                <a:latin typeface="+mn-lt"/>
                <a:ea typeface="+mn-ea"/>
                <a:cs typeface="+mn-cs"/>
              </a:rPr>
              <a:t> – conversations dans le couloir)</a:t>
            </a:r>
            <a:r>
              <a:rPr lang="en-US" sz="1200" b="0" i="0" u="none" strike="noStrike" kern="1200" baseline="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OU </a:t>
            </a:r>
            <a:r>
              <a:rPr lang="en-US" b="0" dirty="0"/>
              <a:t>le </a:t>
            </a:r>
            <a:r>
              <a:rPr lang="en-US" b="0" dirty="0" err="1"/>
              <a:t>cas</a:t>
            </a:r>
            <a:r>
              <a:rPr lang="en-US" b="0" dirty="0"/>
              <a:t> n</a:t>
            </a:r>
            <a:r>
              <a:rPr lang="en-US" b="0" baseline="30000" dirty="0"/>
              <a:t>o</a:t>
            </a:r>
            <a:r>
              <a:rPr lang="en-US" b="0" dirty="0"/>
              <a:t> 5</a:t>
            </a:r>
            <a:r>
              <a:rPr lang="en-US" b="0" baseline="0" dirty="0"/>
              <a:t> (</a:t>
            </a:r>
            <a:r>
              <a:rPr lang="en-CA" sz="1200" kern="1200" dirty="0">
                <a:solidFill>
                  <a:schemeClr val="tx1"/>
                </a:solidFill>
                <a:effectLst/>
                <a:latin typeface="+mn-lt"/>
                <a:ea typeface="+mn-ea"/>
                <a:cs typeface="+mn-cs"/>
              </a:rPr>
              <a:t>Charles </a:t>
            </a:r>
            <a:r>
              <a:rPr lang="en-CA" sz="1200" kern="1200" dirty="0" err="1">
                <a:solidFill>
                  <a:schemeClr val="tx1"/>
                </a:solidFill>
                <a:effectLst/>
                <a:latin typeface="+mn-lt"/>
                <a:ea typeface="+mn-ea"/>
                <a:cs typeface="+mn-cs"/>
              </a:rPr>
              <a:t>Nighy</a:t>
            </a:r>
            <a:r>
              <a:rPr lang="en-CA" sz="1200" kern="1200" dirty="0">
                <a:solidFill>
                  <a:schemeClr val="tx1"/>
                </a:solidFill>
                <a:effectLst/>
                <a:latin typeface="+mn-lt"/>
                <a:ea typeface="+mn-ea"/>
                <a:cs typeface="+mn-cs"/>
              </a:rPr>
              <a:t> –</a:t>
            </a:r>
            <a:r>
              <a:rPr lang="en-CA" sz="1200" kern="1200" baseline="0" dirty="0">
                <a:solidFill>
                  <a:schemeClr val="tx1"/>
                </a:solidFill>
                <a:effectLst/>
                <a:latin typeface="+mn-lt"/>
                <a:ea typeface="+mn-ea"/>
                <a:cs typeface="+mn-cs"/>
              </a:rPr>
              <a:t> </a:t>
            </a:r>
            <a:r>
              <a:rPr lang="en-CA" sz="1200" kern="1200" dirty="0" err="1">
                <a:solidFill>
                  <a:schemeClr val="tx1"/>
                </a:solidFill>
                <a:effectLst/>
                <a:latin typeface="+mn-lt"/>
                <a:ea typeface="+mn-ea"/>
                <a:cs typeface="+mn-cs"/>
              </a:rPr>
              <a:t>résident</a:t>
            </a:r>
            <a:r>
              <a:rPr lang="en-CA" sz="1200" kern="1200" dirty="0">
                <a:solidFill>
                  <a:schemeClr val="tx1"/>
                </a:solidFill>
                <a:effectLst/>
                <a:latin typeface="+mn-lt"/>
                <a:ea typeface="+mn-ea"/>
                <a:cs typeface="+mn-cs"/>
              </a:rPr>
              <a:t> </a:t>
            </a:r>
            <a:r>
              <a:rPr lang="en-CA" sz="1200" kern="1200" dirty="0" err="1">
                <a:solidFill>
                  <a:schemeClr val="tx1"/>
                </a:solidFill>
                <a:effectLst/>
                <a:latin typeface="+mn-lt"/>
                <a:ea typeface="+mn-ea"/>
                <a:cs typeface="+mn-cs"/>
              </a:rPr>
              <a:t>dont</a:t>
            </a:r>
            <a:r>
              <a:rPr lang="en-CA" sz="1200" kern="1200" baseline="0" dirty="0">
                <a:solidFill>
                  <a:schemeClr val="tx1"/>
                </a:solidFill>
                <a:effectLst/>
                <a:latin typeface="+mn-lt"/>
                <a:ea typeface="+mn-ea"/>
                <a:cs typeface="+mn-cs"/>
              </a:rPr>
              <a:t> les </a:t>
            </a:r>
            <a:r>
              <a:rPr lang="en-CA" sz="1200" kern="1200" baseline="0" dirty="0" err="1">
                <a:solidFill>
                  <a:schemeClr val="tx1"/>
                </a:solidFill>
                <a:effectLst/>
                <a:latin typeface="+mn-lt"/>
                <a:ea typeface="+mn-ea"/>
                <a:cs typeface="+mn-cs"/>
              </a:rPr>
              <a:t>renseignements</a:t>
            </a:r>
            <a:r>
              <a:rPr lang="en-CA" sz="1200" kern="1200" baseline="0" dirty="0">
                <a:solidFill>
                  <a:schemeClr val="tx1"/>
                </a:solidFill>
                <a:effectLst/>
                <a:latin typeface="+mn-lt"/>
                <a:ea typeface="+mn-ea"/>
                <a:cs typeface="+mn-cs"/>
              </a:rPr>
              <a:t> </a:t>
            </a:r>
            <a:r>
              <a:rPr lang="en-CA" sz="1200" kern="1200" baseline="0" dirty="0" err="1">
                <a:solidFill>
                  <a:schemeClr val="tx1"/>
                </a:solidFill>
                <a:effectLst/>
                <a:latin typeface="+mn-lt"/>
                <a:ea typeface="+mn-ea"/>
                <a:cs typeface="+mn-cs"/>
              </a:rPr>
              <a:t>concernant</a:t>
            </a:r>
            <a:r>
              <a:rPr lang="en-CA" sz="1200" kern="1200" baseline="0" dirty="0">
                <a:solidFill>
                  <a:schemeClr val="tx1"/>
                </a:solidFill>
                <a:effectLst/>
                <a:latin typeface="+mn-lt"/>
                <a:ea typeface="+mn-ea"/>
                <a:cs typeface="+mn-cs"/>
              </a:rPr>
              <a:t> la </a:t>
            </a:r>
            <a:r>
              <a:rPr lang="en-CA" sz="1200" kern="1200" baseline="0" dirty="0" err="1">
                <a:solidFill>
                  <a:schemeClr val="tx1"/>
                </a:solidFill>
                <a:effectLst/>
                <a:latin typeface="+mn-lt"/>
                <a:ea typeface="+mn-ea"/>
                <a:cs typeface="+mn-cs"/>
              </a:rPr>
              <a:t>compétence</a:t>
            </a:r>
            <a:r>
              <a:rPr lang="en-CA" sz="1200" kern="1200" baseline="0" dirty="0">
                <a:solidFill>
                  <a:schemeClr val="tx1"/>
                </a:solidFill>
                <a:effectLst/>
                <a:latin typeface="+mn-lt"/>
                <a:ea typeface="+mn-ea"/>
                <a:cs typeface="+mn-cs"/>
              </a:rPr>
              <a:t> </a:t>
            </a:r>
            <a:r>
              <a:rPr lang="en-CA" sz="1200" kern="1200" baseline="0" dirty="0" err="1">
                <a:solidFill>
                  <a:schemeClr val="tx1"/>
                </a:solidFill>
                <a:effectLst/>
                <a:latin typeface="+mn-lt"/>
                <a:ea typeface="+mn-ea"/>
                <a:cs typeface="+mn-cs"/>
              </a:rPr>
              <a:t>sont</a:t>
            </a:r>
            <a:r>
              <a:rPr lang="en-CA" sz="1200" kern="1200" baseline="0" dirty="0">
                <a:solidFill>
                  <a:schemeClr val="tx1"/>
                </a:solidFill>
                <a:effectLst/>
                <a:latin typeface="+mn-lt"/>
                <a:ea typeface="+mn-ea"/>
                <a:cs typeface="+mn-cs"/>
              </a:rPr>
              <a:t> </a:t>
            </a:r>
            <a:r>
              <a:rPr lang="en-CA" sz="1200" kern="1200" baseline="0" dirty="0" err="1">
                <a:solidFill>
                  <a:schemeClr val="tx1"/>
                </a:solidFill>
                <a:effectLst/>
                <a:latin typeface="+mn-lt"/>
                <a:ea typeface="+mn-ea"/>
                <a:cs typeface="+mn-cs"/>
              </a:rPr>
              <a:t>contradictoires</a:t>
            </a:r>
            <a:r>
              <a:rPr lang="en-CA" sz="1200" kern="1200" dirty="0">
                <a:solidFill>
                  <a:schemeClr val="tx1"/>
                </a:solidFill>
                <a:effectLst/>
                <a:latin typeface="+mn-lt"/>
                <a:ea typeface="+mn-ea"/>
                <a:cs typeface="+mn-cs"/>
              </a:rPr>
              <a:t>).</a:t>
            </a:r>
            <a:endParaRPr lang="en-CA" b="0" dirty="0"/>
          </a:p>
          <a:p>
            <a:pPr marL="0" marR="0" indent="0" algn="l" defTabSz="457200" rtl="0" eaLnBrk="1" fontAlgn="auto" latinLnBrk="0" hangingPunct="1">
              <a:lnSpc>
                <a:spcPct val="100000"/>
              </a:lnSpc>
              <a:spcBef>
                <a:spcPct val="0"/>
              </a:spcBef>
              <a:spcAft>
                <a:spcPct val="0"/>
              </a:spcAft>
              <a:buClrTx/>
              <a:buSzTx/>
              <a:buFontTx/>
              <a:buNone/>
              <a:defRPr/>
            </a:pPr>
            <a:endParaRPr lang="en-US" b="1" dirty="0"/>
          </a:p>
          <a:p>
            <a:pPr marL="0" marR="0" indent="0" algn="l" defTabSz="457200" rtl="0" eaLnBrk="1" fontAlgn="auto" latinLnBrk="0" hangingPunct="1">
              <a:lnSpc>
                <a:spcPct val="100000"/>
              </a:lnSpc>
              <a:spcBef>
                <a:spcPct val="0"/>
              </a:spcBef>
              <a:spcAft>
                <a:spcPct val="0"/>
              </a:spcAft>
              <a:buClrTx/>
              <a:buSzTx/>
              <a:buFontTx/>
              <a:buNone/>
              <a:defRPr/>
            </a:pPr>
            <a:r>
              <a:rPr lang="en-US" b="1" dirty="0"/>
              <a:t>CONSEIL POUR LE FACILITATEUR : </a:t>
            </a:r>
            <a:r>
              <a:rPr lang="en-US" b="0" dirty="0"/>
              <a:t>Si </a:t>
            </a:r>
            <a:r>
              <a:rPr lang="en-US" b="0" dirty="0" err="1"/>
              <a:t>vous</a:t>
            </a:r>
            <a:r>
              <a:rPr lang="en-US" b="0" dirty="0"/>
              <a:t> ne </a:t>
            </a:r>
            <a:r>
              <a:rPr lang="en-US" b="0" dirty="0" err="1"/>
              <a:t>vous</a:t>
            </a:r>
            <a:r>
              <a:rPr lang="en-US" b="0" dirty="0"/>
              <a:t> </a:t>
            </a:r>
            <a:r>
              <a:rPr lang="en-US" b="0" dirty="0" err="1"/>
              <a:t>êtes</a:t>
            </a:r>
            <a:r>
              <a:rPr lang="en-US" b="0" dirty="0"/>
              <a:t> pas </a:t>
            </a:r>
            <a:r>
              <a:rPr lang="en-US" b="0" dirty="0" err="1"/>
              <a:t>familiarisé</a:t>
            </a:r>
            <a:r>
              <a:rPr lang="en-US" b="0" dirty="0"/>
              <a:t> avec les </a:t>
            </a:r>
            <a:r>
              <a:rPr lang="en-US" b="0" dirty="0" err="1"/>
              <a:t>cas</a:t>
            </a:r>
            <a:r>
              <a:rPr lang="en-US" b="0" dirty="0"/>
              <a:t> </a:t>
            </a:r>
            <a:r>
              <a:rPr lang="en-US" b="0" dirty="0" err="1"/>
              <a:t>simulés</a:t>
            </a:r>
            <a:r>
              <a:rPr lang="en-US" b="0" dirty="0"/>
              <a:t> </a:t>
            </a:r>
            <a:r>
              <a:rPr lang="en-US" b="0" dirty="0" err="1"/>
              <a:t>présentés</a:t>
            </a:r>
            <a:r>
              <a:rPr lang="en-US" b="0" dirty="0"/>
              <a:t> aux </a:t>
            </a:r>
            <a:r>
              <a:rPr lang="en-US" b="0" dirty="0" err="1"/>
              <a:t>comités</a:t>
            </a:r>
            <a:r>
              <a:rPr lang="en-US" b="0" dirty="0"/>
              <a:t> de </a:t>
            </a:r>
            <a:r>
              <a:rPr lang="en-US" b="0" dirty="0" err="1"/>
              <a:t>compétence</a:t>
            </a:r>
            <a:r>
              <a:rPr lang="en-US" b="0" dirty="0"/>
              <a:t>, </a:t>
            </a:r>
            <a:r>
              <a:rPr lang="en-US" b="0" dirty="0" err="1"/>
              <a:t>vous</a:t>
            </a:r>
            <a:r>
              <a:rPr lang="en-US" b="0" dirty="0"/>
              <a:t> </a:t>
            </a:r>
            <a:r>
              <a:rPr lang="en-US" b="0" dirty="0" err="1"/>
              <a:t>voudrez</a:t>
            </a:r>
            <a:r>
              <a:rPr lang="en-US" b="0" dirty="0"/>
              <a:t> </a:t>
            </a:r>
            <a:r>
              <a:rPr lang="en-US" b="0" dirty="0" err="1"/>
              <a:t>peut-être</a:t>
            </a:r>
            <a:r>
              <a:rPr lang="en-US" b="0" dirty="0"/>
              <a:t> lire le guide du </a:t>
            </a:r>
            <a:r>
              <a:rPr lang="en-US" b="0" dirty="0" err="1"/>
              <a:t>facilitateur</a:t>
            </a:r>
            <a:r>
              <a:rPr lang="en-US" b="0" dirty="0"/>
              <a:t> de </a:t>
            </a:r>
            <a:r>
              <a:rPr lang="en-US" b="0" dirty="0" err="1"/>
              <a:t>l’activité</a:t>
            </a:r>
            <a:r>
              <a:rPr lang="en-US" b="0" dirty="0"/>
              <a:t> </a:t>
            </a:r>
            <a:r>
              <a:rPr lang="en-US" b="0" dirty="0" err="1"/>
              <a:t>avant</a:t>
            </a:r>
            <a:r>
              <a:rPr lang="en-US" b="0" dirty="0"/>
              <a:t> de donner </a:t>
            </a:r>
            <a:r>
              <a:rPr lang="en-US" b="0" dirty="0" err="1"/>
              <a:t>l’atelier</a:t>
            </a:r>
            <a:r>
              <a:rPr lang="en-US" b="0" dirty="0"/>
              <a:t>. Ce guide </a:t>
            </a:r>
            <a:r>
              <a:rPr lang="en-US" b="0" dirty="0" err="1"/>
              <a:t>est</a:t>
            </a:r>
            <a:r>
              <a:rPr lang="en-US" b="0" dirty="0"/>
              <a:t> </a:t>
            </a:r>
            <a:r>
              <a:rPr lang="en-US" b="0" dirty="0" err="1"/>
              <a:t>intégré</a:t>
            </a:r>
            <a:r>
              <a:rPr lang="en-US" b="0" dirty="0"/>
              <a:t> </a:t>
            </a:r>
            <a:r>
              <a:rPr lang="en-US" b="0" dirty="0" err="1"/>
              <a:t>à</a:t>
            </a:r>
            <a:r>
              <a:rPr lang="en-US" b="0" dirty="0"/>
              <a:t> </a:t>
            </a:r>
            <a:r>
              <a:rPr lang="en-US" b="0" dirty="0" err="1"/>
              <a:t>l’activité</a:t>
            </a:r>
            <a:r>
              <a:rPr lang="en-US" b="0" dirty="0"/>
              <a:t>. </a:t>
            </a:r>
          </a:p>
          <a:p>
            <a:endParaRPr lang="en-US" baseline="0" dirty="0"/>
          </a:p>
          <a:p>
            <a:r>
              <a:rPr lang="en-CA" b="1" baseline="0" dirty="0"/>
              <a:t>Instructions pour </a:t>
            </a:r>
            <a:r>
              <a:rPr lang="en-CA" b="1" baseline="0" dirty="0" err="1"/>
              <a:t>l’exercice</a:t>
            </a:r>
            <a:r>
              <a:rPr lang="en-CA" b="1" baseline="0" dirty="0"/>
              <a:t> :</a:t>
            </a:r>
          </a:p>
          <a:p>
            <a:pPr marL="171450" indent="-171450">
              <a:buFont typeface="Arial" panose="020B0604020202020204" pitchFamily="34" charset="0"/>
              <a:buChar char="•"/>
            </a:pPr>
            <a:r>
              <a:rPr lang="en-CA" baseline="0" dirty="0" err="1"/>
              <a:t>Donnez</a:t>
            </a:r>
            <a:r>
              <a:rPr lang="en-CA" baseline="0" dirty="0"/>
              <a:t> 20-25 minutes aux participants pour </a:t>
            </a:r>
            <a:r>
              <a:rPr lang="en-CA" baseline="0" dirty="0" err="1"/>
              <a:t>en</a:t>
            </a:r>
            <a:r>
              <a:rPr lang="en-CA" baseline="0" dirty="0"/>
              <a:t> </a:t>
            </a:r>
            <a:r>
              <a:rPr lang="en-CA" baseline="0" dirty="0" err="1"/>
              <a:t>discuter</a:t>
            </a:r>
            <a:r>
              <a:rPr lang="en-CA" baseline="0" dirty="0"/>
              <a:t> </a:t>
            </a:r>
            <a:r>
              <a:rPr lang="en-CA" baseline="0" dirty="0" err="1"/>
              <a:t>en</a:t>
            </a:r>
            <a:r>
              <a:rPr lang="en-CA" baseline="0" dirty="0"/>
              <a:t> </a:t>
            </a:r>
            <a:r>
              <a:rPr lang="en-CA" baseline="0" dirty="0" err="1"/>
              <a:t>groupe</a:t>
            </a:r>
            <a:r>
              <a:rPr lang="en-CA" baseline="0" dirty="0"/>
              <a:t>. </a:t>
            </a:r>
            <a:r>
              <a:rPr lang="en-US" b="0" dirty="0" err="1"/>
              <a:t>Offrez-leur</a:t>
            </a:r>
            <a:r>
              <a:rPr lang="en-US" b="0" dirty="0"/>
              <a:t> deux options : se </a:t>
            </a:r>
            <a:r>
              <a:rPr lang="en-US" b="0" dirty="0" err="1"/>
              <a:t>prêter</a:t>
            </a:r>
            <a:r>
              <a:rPr lang="en-US" b="0" baseline="0" dirty="0"/>
              <a:t> </a:t>
            </a:r>
            <a:r>
              <a:rPr lang="en-US" b="0" baseline="0" dirty="0" err="1"/>
              <a:t>à</a:t>
            </a:r>
            <a:r>
              <a:rPr lang="en-US" b="0" baseline="0" dirty="0"/>
              <a:t> un jeu de </a:t>
            </a:r>
            <a:r>
              <a:rPr lang="en-US" b="0" baseline="0" dirty="0" err="1"/>
              <a:t>rôles</a:t>
            </a:r>
            <a:r>
              <a:rPr lang="en-US" b="0" baseline="0" dirty="0"/>
              <a:t> </a:t>
            </a:r>
            <a:r>
              <a:rPr lang="en-US" b="0" baseline="0" dirty="0" err="1"/>
              <a:t>ou</a:t>
            </a:r>
            <a:r>
              <a:rPr lang="en-US" b="0" baseline="0" dirty="0"/>
              <a:t> </a:t>
            </a:r>
            <a:r>
              <a:rPr lang="en-US" b="0" baseline="0" dirty="0" err="1"/>
              <a:t>simplement</a:t>
            </a:r>
            <a:r>
              <a:rPr lang="en-US" b="0" baseline="0" dirty="0"/>
              <a:t> examiner les </a:t>
            </a:r>
            <a:r>
              <a:rPr lang="en-US" b="0" baseline="0" dirty="0" err="1"/>
              <a:t>données</a:t>
            </a:r>
            <a:r>
              <a:rPr lang="en-US" b="0" dirty="0"/>
              <a:t>/</a:t>
            </a:r>
            <a:r>
              <a:rPr lang="en-US" b="0" dirty="0" err="1"/>
              <a:t>renseignements</a:t>
            </a:r>
            <a:r>
              <a:rPr lang="en-US" b="0" dirty="0"/>
              <a:t> et </a:t>
            </a:r>
            <a:r>
              <a:rPr lang="en-US" b="0" dirty="0" err="1"/>
              <a:t>en</a:t>
            </a:r>
            <a:r>
              <a:rPr lang="en-US" b="0" dirty="0"/>
              <a:t> </a:t>
            </a:r>
            <a:r>
              <a:rPr lang="en-US" b="0" dirty="0" err="1"/>
              <a:t>discuter</a:t>
            </a:r>
            <a:r>
              <a:rPr lang="en-US" b="0" dirty="0"/>
              <a:t> </a:t>
            </a:r>
            <a:r>
              <a:rPr lang="en-US" b="0" dirty="0" err="1"/>
              <a:t>en</a:t>
            </a:r>
            <a:r>
              <a:rPr lang="en-US" b="0" dirty="0"/>
              <a:t> </a:t>
            </a:r>
            <a:r>
              <a:rPr lang="en-US" b="0" dirty="0" err="1"/>
              <a:t>groupe</a:t>
            </a:r>
            <a:r>
              <a:rPr lang="en-CA" baseline="0" dirty="0"/>
              <a:t>.</a:t>
            </a:r>
          </a:p>
          <a:p>
            <a:pPr marL="171450" marR="0" indent="-171450" algn="l" defTabSz="457200" rtl="0" eaLnBrk="1" fontAlgn="auto" latinLnBrk="0" hangingPunct="1">
              <a:lnSpc>
                <a:spcPct val="100000"/>
              </a:lnSpc>
              <a:spcBef>
                <a:spcPct val="0"/>
              </a:spcBef>
              <a:spcAft>
                <a:spcPct val="0"/>
              </a:spcAft>
              <a:buClrTx/>
              <a:buSzTx/>
              <a:buFont typeface="Arial" panose="020B0604020202020204" pitchFamily="34" charset="0"/>
              <a:buChar char="•"/>
              <a:defRPr/>
            </a:pPr>
            <a:r>
              <a:rPr lang="en-US" b="0" baseline="0" dirty="0" err="1"/>
              <a:t>Expliquez-leur</a:t>
            </a:r>
            <a:r>
              <a:rPr lang="en-US" b="0" baseline="0" dirty="0"/>
              <a:t> </a:t>
            </a:r>
            <a:r>
              <a:rPr lang="en-US" b="0" baseline="0" dirty="0" err="1"/>
              <a:t>ce</a:t>
            </a:r>
            <a:r>
              <a:rPr lang="en-US" b="0" baseline="0" dirty="0"/>
              <a:t> que </a:t>
            </a:r>
            <a:r>
              <a:rPr lang="en-US" b="0" baseline="0" dirty="0" err="1"/>
              <a:t>signifient</a:t>
            </a:r>
            <a:r>
              <a:rPr lang="en-US" b="0" baseline="0" dirty="0"/>
              <a:t> les </a:t>
            </a:r>
            <a:r>
              <a:rPr lang="en-US" b="0" baseline="0" dirty="0" err="1"/>
              <a:t>données</a:t>
            </a:r>
            <a:r>
              <a:rPr lang="en-US" b="0" baseline="0" dirty="0"/>
              <a:t> (p. ex., APC 3.1 (5) – </a:t>
            </a:r>
            <a:r>
              <a:rPr lang="en-CA" b="0" baseline="0" dirty="0"/>
              <a:t>« </a:t>
            </a:r>
            <a:r>
              <a:rPr lang="en-US" b="0" baseline="0" dirty="0"/>
              <a:t>3 </a:t>
            </a:r>
            <a:r>
              <a:rPr lang="en-CA" b="0" baseline="0" dirty="0"/>
              <a:t>»</a:t>
            </a:r>
            <a:r>
              <a:rPr lang="en-US" b="0" baseline="0" dirty="0"/>
              <a:t> </a:t>
            </a:r>
            <a:r>
              <a:rPr lang="en-US" b="0" baseline="0" dirty="0" err="1"/>
              <a:t>représente</a:t>
            </a:r>
            <a:r>
              <a:rPr lang="en-US" b="0" baseline="0" dirty="0"/>
              <a:t> </a:t>
            </a:r>
            <a:r>
              <a:rPr lang="en-US" b="0" baseline="0" dirty="0" err="1"/>
              <a:t>l’étape</a:t>
            </a:r>
            <a:r>
              <a:rPr lang="en-US" b="0" baseline="0" dirty="0"/>
              <a:t> [</a:t>
            </a:r>
            <a:r>
              <a:rPr lang="en-US" b="0" baseline="0" dirty="0" err="1"/>
              <a:t>maîtrise</a:t>
            </a:r>
            <a:r>
              <a:rPr lang="en-US" b="0" baseline="0" dirty="0"/>
              <a:t> de la discipline]; </a:t>
            </a:r>
            <a:r>
              <a:rPr lang="en-CA" b="0" baseline="0" dirty="0"/>
              <a:t>« </a:t>
            </a:r>
            <a:r>
              <a:rPr lang="en-US" b="0" baseline="0" dirty="0"/>
              <a:t>1 </a:t>
            </a:r>
            <a:r>
              <a:rPr lang="en-CA" b="0" baseline="0" dirty="0"/>
              <a:t>»</a:t>
            </a:r>
            <a:r>
              <a:rPr lang="en-US" b="0" baseline="0" dirty="0"/>
              <a:t> </a:t>
            </a:r>
            <a:r>
              <a:rPr lang="en-US" b="0" baseline="0" dirty="0" err="1"/>
              <a:t>est</a:t>
            </a:r>
            <a:r>
              <a:rPr lang="en-US" b="0" baseline="0" dirty="0"/>
              <a:t> </a:t>
            </a:r>
            <a:r>
              <a:rPr lang="en-US" b="0" baseline="0" dirty="0" err="1"/>
              <a:t>l’APC</a:t>
            </a:r>
            <a:r>
              <a:rPr lang="en-US" b="0" baseline="0" dirty="0"/>
              <a:t>; </a:t>
            </a:r>
            <a:r>
              <a:rPr lang="en-CA" b="0" baseline="0" dirty="0"/>
              <a:t>« </a:t>
            </a:r>
            <a:r>
              <a:rPr lang="en-US" b="0" baseline="0" dirty="0"/>
              <a:t>5 </a:t>
            </a:r>
            <a:r>
              <a:rPr lang="en-CA" b="0" baseline="0" dirty="0"/>
              <a:t>»</a:t>
            </a:r>
            <a:r>
              <a:rPr lang="en-US" b="0" baseline="0" dirty="0"/>
              <a:t> </a:t>
            </a:r>
            <a:r>
              <a:rPr lang="en-US" b="0" baseline="0" dirty="0" err="1"/>
              <a:t>est</a:t>
            </a:r>
            <a:r>
              <a:rPr lang="en-US" b="0" baseline="0" dirty="0"/>
              <a:t> le </a:t>
            </a:r>
            <a:r>
              <a:rPr lang="en-US" b="0" baseline="0" dirty="0" err="1"/>
              <a:t>nombre</a:t>
            </a:r>
            <a:r>
              <a:rPr lang="en-US" b="0" baseline="0" dirty="0"/>
              <a:t> </a:t>
            </a:r>
            <a:r>
              <a:rPr lang="en-US" b="0" baseline="0" dirty="0" err="1"/>
              <a:t>recommandé</a:t>
            </a:r>
            <a:r>
              <a:rPr lang="en-US" b="0" baseline="0" dirty="0"/>
              <a:t> </a:t>
            </a:r>
            <a:r>
              <a:rPr lang="en-US" b="0" baseline="0" dirty="0" err="1"/>
              <a:t>d’observations</a:t>
            </a:r>
            <a:r>
              <a:rPr lang="en-US" b="0" baseline="0" dirty="0"/>
              <a:t> pour </a:t>
            </a:r>
            <a:r>
              <a:rPr lang="en-US" b="0" baseline="0" dirty="0" err="1"/>
              <a:t>cette</a:t>
            </a:r>
            <a:r>
              <a:rPr lang="en-US" b="0" baseline="0" dirty="0"/>
              <a:t> APC.)</a:t>
            </a:r>
          </a:p>
          <a:p>
            <a:pPr marL="171450" marR="0" indent="-171450" algn="l" defTabSz="457200" rtl="0" eaLnBrk="1" fontAlgn="auto" latinLnBrk="0" hangingPunct="1">
              <a:lnSpc>
                <a:spcPct val="100000"/>
              </a:lnSpc>
              <a:spcBef>
                <a:spcPct val="0"/>
              </a:spcBef>
              <a:spcAft>
                <a:spcPct val="0"/>
              </a:spcAft>
              <a:buClrTx/>
              <a:buSzTx/>
              <a:buFont typeface="Arial" panose="020B0604020202020204" pitchFamily="34" charset="0"/>
              <a:buChar char="•"/>
              <a:defRPr/>
            </a:pPr>
            <a:r>
              <a:rPr lang="en-US" b="0" baseline="0" dirty="0" err="1"/>
              <a:t>Invitez</a:t>
            </a:r>
            <a:r>
              <a:rPr lang="en-US" b="0" baseline="0" dirty="0"/>
              <a:t> les </a:t>
            </a:r>
            <a:r>
              <a:rPr lang="en-US" b="0" baseline="0" dirty="0" err="1"/>
              <a:t>groupes</a:t>
            </a:r>
            <a:r>
              <a:rPr lang="en-US" b="0" baseline="0" dirty="0"/>
              <a:t> </a:t>
            </a:r>
            <a:r>
              <a:rPr lang="en-US" b="0" baseline="0" dirty="0" err="1"/>
              <a:t>à</a:t>
            </a:r>
            <a:r>
              <a:rPr lang="en-US" b="0" baseline="0" dirty="0"/>
              <a:t> examiner les </a:t>
            </a:r>
            <a:r>
              <a:rPr lang="en-US" b="0" baseline="0" dirty="0" err="1"/>
              <a:t>données</a:t>
            </a:r>
            <a:r>
              <a:rPr lang="en-US" b="0" baseline="0" dirty="0"/>
              <a:t>, </a:t>
            </a:r>
            <a:r>
              <a:rPr lang="en-US" b="0" baseline="0" dirty="0" err="1"/>
              <a:t>puis</a:t>
            </a:r>
            <a:r>
              <a:rPr lang="en-US" b="0" baseline="0" dirty="0"/>
              <a:t> </a:t>
            </a:r>
            <a:r>
              <a:rPr lang="en-US" b="0" baseline="0" dirty="0" err="1"/>
              <a:t>à</a:t>
            </a:r>
            <a:r>
              <a:rPr lang="en-US" b="0" baseline="0" dirty="0"/>
              <a:t> prendre </a:t>
            </a:r>
            <a:r>
              <a:rPr lang="en-US" b="0" baseline="0" dirty="0" err="1"/>
              <a:t>connaissance</a:t>
            </a:r>
            <a:r>
              <a:rPr lang="en-US" b="0" baseline="0" dirty="0"/>
              <a:t> des </a:t>
            </a:r>
            <a:r>
              <a:rPr lang="en-US" b="0" baseline="0" dirty="0" err="1"/>
              <a:t>différents</a:t>
            </a:r>
            <a:r>
              <a:rPr lang="en-US" b="0" baseline="0" dirty="0"/>
              <a:t> points de </a:t>
            </a:r>
            <a:r>
              <a:rPr lang="en-US" b="0" baseline="0" dirty="0" err="1"/>
              <a:t>vue</a:t>
            </a:r>
            <a:r>
              <a:rPr lang="en-US" b="0" baseline="0" dirty="0"/>
              <a:t>. Que </a:t>
            </a:r>
            <a:r>
              <a:rPr lang="en-US" b="0" baseline="0" dirty="0" err="1"/>
              <a:t>trouvez-vous</a:t>
            </a:r>
            <a:r>
              <a:rPr lang="en-US" b="0" baseline="0" dirty="0"/>
              <a:t> </a:t>
            </a:r>
            <a:r>
              <a:rPr lang="en-US" b="0" baseline="0" dirty="0" err="1"/>
              <a:t>surprenant</a:t>
            </a:r>
            <a:r>
              <a:rPr lang="en-US" b="0" baseline="0" dirty="0"/>
              <a:t>/</a:t>
            </a:r>
            <a:r>
              <a:rPr lang="en-US" b="0" baseline="0" dirty="0" err="1"/>
              <a:t>intéressant</a:t>
            </a:r>
            <a:r>
              <a:rPr lang="en-US" b="0" baseline="0" dirty="0"/>
              <a:t>?</a:t>
            </a:r>
          </a:p>
          <a:p>
            <a:pPr marL="171450" marR="0" indent="-171450" algn="l" defTabSz="457200" rtl="0" eaLnBrk="1" fontAlgn="auto" latinLnBrk="0" hangingPunct="1">
              <a:lnSpc>
                <a:spcPct val="100000"/>
              </a:lnSpc>
              <a:spcBef>
                <a:spcPct val="0"/>
              </a:spcBef>
              <a:spcAft>
                <a:spcPct val="0"/>
              </a:spcAft>
              <a:buClrTx/>
              <a:buSzTx/>
              <a:buFont typeface="Arial" panose="020B0604020202020204" pitchFamily="34" charset="0"/>
              <a:buChar char="•"/>
              <a:defRPr/>
            </a:pPr>
            <a:r>
              <a:rPr lang="en-US" b="0" baseline="0" dirty="0"/>
              <a:t>Après 20 minutes, </a:t>
            </a:r>
            <a:r>
              <a:rPr lang="en-US" b="0" baseline="0" dirty="0" err="1"/>
              <a:t>lancez</a:t>
            </a:r>
            <a:r>
              <a:rPr lang="en-US" b="0" baseline="0" dirty="0"/>
              <a:t> </a:t>
            </a:r>
            <a:r>
              <a:rPr lang="en-US" b="0" baseline="0" dirty="0" err="1"/>
              <a:t>une</a:t>
            </a:r>
            <a:r>
              <a:rPr lang="en-US" b="0" baseline="0" dirty="0"/>
              <a:t> discussion de 10 minutes avec </a:t>
            </a:r>
            <a:r>
              <a:rPr lang="en-US" b="0" baseline="0" dirty="0" err="1"/>
              <a:t>l’ensemble</a:t>
            </a:r>
            <a:r>
              <a:rPr lang="en-US" b="0" baseline="0" dirty="0"/>
              <a:t> des participants. Suggestions de questions de discussion :</a:t>
            </a:r>
          </a:p>
          <a:p>
            <a:pPr marL="628650" lvl="1" indent="-171450">
              <a:buFont typeface="Arial" panose="020B0604020202020204" pitchFamily="34" charset="0"/>
              <a:buChar char="•"/>
            </a:pPr>
            <a:r>
              <a:rPr lang="en-US" baseline="0" dirty="0" err="1"/>
              <a:t>Quelles</a:t>
            </a:r>
            <a:r>
              <a:rPr lang="en-US" baseline="0" dirty="0"/>
              <a:t> </a:t>
            </a:r>
            <a:r>
              <a:rPr lang="en-US" baseline="0" dirty="0" err="1"/>
              <a:t>sont</a:t>
            </a:r>
            <a:r>
              <a:rPr lang="en-US" baseline="0" dirty="0"/>
              <a:t> les choses qui </a:t>
            </a:r>
            <a:r>
              <a:rPr lang="en-US" baseline="0" dirty="0" err="1"/>
              <a:t>ont</a:t>
            </a:r>
            <a:r>
              <a:rPr lang="en-US" baseline="0" dirty="0"/>
              <a:t> </a:t>
            </a:r>
            <a:r>
              <a:rPr lang="en-US" baseline="0" dirty="0" err="1"/>
              <a:t>suscité</a:t>
            </a:r>
            <a:r>
              <a:rPr lang="en-US" baseline="0" dirty="0"/>
              <a:t> la discussion au sein de </a:t>
            </a:r>
            <a:r>
              <a:rPr lang="en-US" baseline="0" dirty="0" err="1"/>
              <a:t>votre</a:t>
            </a:r>
            <a:r>
              <a:rPr lang="en-US" baseline="0" dirty="0"/>
              <a:t> </a:t>
            </a:r>
            <a:r>
              <a:rPr lang="en-US" baseline="0" dirty="0" err="1"/>
              <a:t>groupe</a:t>
            </a:r>
            <a:r>
              <a:rPr lang="en-US" baseline="0" dirty="0"/>
              <a:t>?</a:t>
            </a:r>
          </a:p>
          <a:p>
            <a:pPr marL="628650" lvl="1" indent="-171450">
              <a:buFont typeface="Arial" panose="020B0604020202020204" pitchFamily="34" charset="0"/>
              <a:buChar char="•"/>
            </a:pPr>
            <a:r>
              <a:rPr lang="en-US" baseline="0" dirty="0" err="1"/>
              <a:t>Qu’avez-vous</a:t>
            </a:r>
            <a:r>
              <a:rPr lang="en-US" baseline="0" dirty="0"/>
              <a:t> trouvé </a:t>
            </a:r>
            <a:r>
              <a:rPr lang="en-US" baseline="0" dirty="0" err="1"/>
              <a:t>intéressant</a:t>
            </a:r>
            <a:r>
              <a:rPr lang="en-US" baseline="0" dirty="0"/>
              <a:t>/irritant? </a:t>
            </a:r>
          </a:p>
          <a:p>
            <a:pPr marL="628650" lvl="1" indent="-171450">
              <a:buFont typeface="Arial" panose="020B0604020202020204" pitchFamily="34" charset="0"/>
              <a:buChar char="•"/>
            </a:pPr>
            <a:r>
              <a:rPr lang="en-US" baseline="0" dirty="0" err="1"/>
              <a:t>Quels</a:t>
            </a:r>
            <a:r>
              <a:rPr lang="en-US" baseline="0" dirty="0"/>
              <a:t> </a:t>
            </a:r>
            <a:r>
              <a:rPr lang="en-US" baseline="0" dirty="0" err="1"/>
              <a:t>membres</a:t>
            </a:r>
            <a:r>
              <a:rPr lang="en-US" baseline="0" dirty="0"/>
              <a:t> </a:t>
            </a:r>
            <a:r>
              <a:rPr lang="en-US" baseline="0" dirty="0" err="1"/>
              <a:t>avez-vous</a:t>
            </a:r>
            <a:r>
              <a:rPr lang="en-US" baseline="0" dirty="0"/>
              <a:t> </a:t>
            </a:r>
            <a:r>
              <a:rPr lang="en-CA" b="0" baseline="0" dirty="0"/>
              <a:t>« </a:t>
            </a:r>
            <a:r>
              <a:rPr lang="en-CA" b="0" baseline="0" dirty="0" err="1"/>
              <a:t>rencontrés</a:t>
            </a:r>
            <a:r>
              <a:rPr lang="en-CA" b="0" baseline="0" dirty="0"/>
              <a:t> »</a:t>
            </a:r>
            <a:r>
              <a:rPr lang="en-US" b="0" baseline="0" dirty="0"/>
              <a:t> </a:t>
            </a:r>
            <a:r>
              <a:rPr lang="en-US" baseline="0" dirty="0"/>
              <a:t>dans la vie </a:t>
            </a:r>
            <a:r>
              <a:rPr lang="en-US" baseline="0" dirty="0" err="1"/>
              <a:t>réelle</a:t>
            </a:r>
            <a:r>
              <a:rPr lang="en-US" baseline="0" dirty="0"/>
              <a:t>? Comment </a:t>
            </a:r>
            <a:r>
              <a:rPr lang="en-US" baseline="0" dirty="0" err="1"/>
              <a:t>avez-vous</a:t>
            </a:r>
            <a:r>
              <a:rPr lang="en-US" baseline="0" dirty="0"/>
              <a:t> </a:t>
            </a:r>
            <a:r>
              <a:rPr lang="en-US" baseline="0" dirty="0" err="1"/>
              <a:t>géré</a:t>
            </a:r>
            <a:r>
              <a:rPr lang="en-US" baseline="0" dirty="0"/>
              <a:t> </a:t>
            </a:r>
            <a:r>
              <a:rPr lang="en-US" baseline="0" dirty="0" err="1"/>
              <a:t>cette</a:t>
            </a:r>
            <a:r>
              <a:rPr lang="en-US" baseline="0" dirty="0"/>
              <a:t> situation? </a:t>
            </a:r>
          </a:p>
          <a:p>
            <a:pPr marL="628650" lvl="1" indent="-171450">
              <a:buFont typeface="Arial" panose="020B0604020202020204" pitchFamily="34" charset="0"/>
              <a:buChar char="•"/>
            </a:pPr>
            <a:r>
              <a:rPr lang="en-US" baseline="0" dirty="0" err="1"/>
              <a:t>Quel</a:t>
            </a:r>
            <a:r>
              <a:rPr lang="en-US" baseline="0" dirty="0"/>
              <a:t> </a:t>
            </a:r>
            <a:r>
              <a:rPr lang="en-US" baseline="0" dirty="0" err="1"/>
              <a:t>est</a:t>
            </a:r>
            <a:r>
              <a:rPr lang="en-US" baseline="0" dirty="0"/>
              <a:t> le principal </a:t>
            </a:r>
            <a:r>
              <a:rPr lang="en-US" baseline="0" dirty="0" err="1"/>
              <a:t>défi</a:t>
            </a:r>
            <a:r>
              <a:rPr lang="en-US" baseline="0" dirty="0"/>
              <a:t> </a:t>
            </a:r>
            <a:r>
              <a:rPr lang="en-US" baseline="0" dirty="0" err="1"/>
              <a:t>en</a:t>
            </a:r>
            <a:r>
              <a:rPr lang="en-US" baseline="0" dirty="0"/>
              <a:t> </a:t>
            </a:r>
            <a:r>
              <a:rPr lang="en-US" baseline="0" dirty="0" err="1"/>
              <a:t>ce</a:t>
            </a:r>
            <a:r>
              <a:rPr lang="en-US" baseline="0" dirty="0"/>
              <a:t> qui </a:t>
            </a:r>
            <a:r>
              <a:rPr lang="en-US" baseline="0" dirty="0" err="1"/>
              <a:t>concerne</a:t>
            </a:r>
            <a:r>
              <a:rPr lang="en-US" baseline="0" dirty="0"/>
              <a:t> le </a:t>
            </a:r>
            <a:r>
              <a:rPr lang="en-CA" b="0" baseline="0" dirty="0"/>
              <a:t>« </a:t>
            </a:r>
            <a:r>
              <a:rPr lang="en-CA" b="0" baseline="0" dirty="0" err="1"/>
              <a:t>membre</a:t>
            </a:r>
            <a:r>
              <a:rPr lang="en-CA" b="0" baseline="0" dirty="0"/>
              <a:t> B »</a:t>
            </a:r>
            <a:r>
              <a:rPr lang="en-US" b="0" baseline="0" dirty="0"/>
              <a:t> </a:t>
            </a:r>
            <a:r>
              <a:rPr lang="en-US" baseline="0" dirty="0"/>
              <a:t>(p. ex., ne </a:t>
            </a:r>
            <a:r>
              <a:rPr lang="en-US" baseline="0" dirty="0" err="1"/>
              <a:t>regarde</a:t>
            </a:r>
            <a:r>
              <a:rPr lang="en-US" baseline="0" dirty="0"/>
              <a:t> pas les </a:t>
            </a:r>
            <a:r>
              <a:rPr lang="en-US" baseline="0" dirty="0" err="1"/>
              <a:t>données</a:t>
            </a:r>
            <a:r>
              <a:rPr lang="en-US" baseline="0" dirty="0"/>
              <a:t>)?</a:t>
            </a:r>
          </a:p>
          <a:p>
            <a:pPr marL="628650" lvl="1" indent="-171450">
              <a:buFont typeface="Arial" panose="020B0604020202020204" pitchFamily="34" charset="0"/>
              <a:buChar char="•"/>
            </a:pPr>
            <a:r>
              <a:rPr lang="en-US" baseline="0" dirty="0"/>
              <a:t>Le DP </a:t>
            </a:r>
            <a:r>
              <a:rPr lang="en-US" baseline="0" dirty="0" err="1"/>
              <a:t>devrait</a:t>
            </a:r>
            <a:r>
              <a:rPr lang="en-US" baseline="0" dirty="0"/>
              <a:t>-il </a:t>
            </a:r>
            <a:r>
              <a:rPr lang="en-US" baseline="0" dirty="0" err="1"/>
              <a:t>divulguer</a:t>
            </a:r>
            <a:r>
              <a:rPr lang="en-US" baseline="0" dirty="0"/>
              <a:t> les </a:t>
            </a:r>
            <a:r>
              <a:rPr lang="en-US" baseline="0" dirty="0" err="1"/>
              <a:t>renseignements</a:t>
            </a:r>
            <a:r>
              <a:rPr lang="en-US" baseline="0" dirty="0"/>
              <a:t> </a:t>
            </a:r>
            <a:r>
              <a:rPr lang="en-US" baseline="0" dirty="0" err="1"/>
              <a:t>personnels</a:t>
            </a:r>
            <a:r>
              <a:rPr lang="en-US" baseline="0" dirty="0"/>
              <a:t>? </a:t>
            </a:r>
          </a:p>
          <a:p>
            <a:pPr marL="628650" lvl="1" indent="-171450">
              <a:buFont typeface="Arial" panose="020B0604020202020204" pitchFamily="34" charset="0"/>
              <a:buChar char="•"/>
            </a:pPr>
            <a:r>
              <a:rPr lang="en-US" baseline="0" dirty="0" err="1"/>
              <a:t>Quels</a:t>
            </a:r>
            <a:r>
              <a:rPr lang="en-US" baseline="0" dirty="0"/>
              <a:t> </a:t>
            </a:r>
            <a:r>
              <a:rPr lang="en-US" baseline="0" dirty="0" err="1"/>
              <a:t>étaient</a:t>
            </a:r>
            <a:r>
              <a:rPr lang="en-US" baseline="0" dirty="0"/>
              <a:t> les </a:t>
            </a:r>
            <a:r>
              <a:rPr lang="en-US" baseline="0" dirty="0" err="1"/>
              <a:t>enjeux</a:t>
            </a:r>
            <a:r>
              <a:rPr lang="en-US" baseline="0" dirty="0"/>
              <a:t> </a:t>
            </a:r>
            <a:r>
              <a:rPr lang="en-US" baseline="0" dirty="0" err="1"/>
              <a:t>liés</a:t>
            </a:r>
            <a:r>
              <a:rPr lang="en-US" baseline="0" dirty="0"/>
              <a:t> au </a:t>
            </a:r>
            <a:r>
              <a:rPr lang="en-US" baseline="0" dirty="0" err="1"/>
              <a:t>professionnalisme</a:t>
            </a:r>
            <a:r>
              <a:rPr lang="en-US" baseline="0" dirty="0"/>
              <a:t>? </a:t>
            </a:r>
          </a:p>
          <a:p>
            <a:pPr marL="628650" lvl="1" indent="-171450">
              <a:buFont typeface="Arial" panose="020B0604020202020204" pitchFamily="34" charset="0"/>
              <a:buChar char="•"/>
            </a:pPr>
            <a:r>
              <a:rPr lang="en-US" baseline="0" dirty="0" err="1"/>
              <a:t>En</a:t>
            </a:r>
            <a:r>
              <a:rPr lang="en-US" baseline="0" dirty="0"/>
              <a:t> </a:t>
            </a:r>
            <a:r>
              <a:rPr lang="en-US" baseline="0" dirty="0" err="1"/>
              <a:t>êtes-vous</a:t>
            </a:r>
            <a:r>
              <a:rPr lang="en-US" baseline="0" dirty="0"/>
              <a:t> </a:t>
            </a:r>
            <a:r>
              <a:rPr lang="en-US" baseline="0" dirty="0" err="1"/>
              <a:t>arrivés</a:t>
            </a:r>
            <a:r>
              <a:rPr lang="en-US" baseline="0" dirty="0"/>
              <a:t> </a:t>
            </a:r>
            <a:r>
              <a:rPr lang="en-US" baseline="0" dirty="0" err="1"/>
              <a:t>à</a:t>
            </a:r>
            <a:r>
              <a:rPr lang="en-US" baseline="0" dirty="0"/>
              <a:t> </a:t>
            </a:r>
            <a:r>
              <a:rPr lang="en-US" baseline="0" dirty="0" err="1"/>
              <a:t>une</a:t>
            </a:r>
            <a:r>
              <a:rPr lang="en-US" baseline="0" dirty="0"/>
              <a:t> </a:t>
            </a:r>
            <a:r>
              <a:rPr lang="en-US" baseline="0" dirty="0" err="1"/>
              <a:t>décision</a:t>
            </a:r>
            <a:r>
              <a:rPr lang="en-US" baseline="0" dirty="0"/>
              <a:t>? Avec quelle option </a:t>
            </a:r>
            <a:r>
              <a:rPr lang="en-US" baseline="0" dirty="0" err="1"/>
              <a:t>êtes-vous</a:t>
            </a:r>
            <a:r>
              <a:rPr lang="en-US" baseline="0" dirty="0"/>
              <a:t> </a:t>
            </a:r>
            <a:r>
              <a:rPr lang="en-US" baseline="0" dirty="0" err="1"/>
              <a:t>d’accord</a:t>
            </a:r>
            <a:r>
              <a:rPr lang="en-US" baseline="0" dirty="0"/>
              <a:t>? </a:t>
            </a:r>
            <a:r>
              <a:rPr lang="en-US" baseline="0" dirty="0" err="1"/>
              <a:t>Pourquoi</a:t>
            </a:r>
            <a:r>
              <a:rPr lang="en-US" baseline="0" dirty="0"/>
              <a:t>?</a:t>
            </a:r>
            <a:endParaRPr lang="en-US" b="0" dirty="0"/>
          </a:p>
        </p:txBody>
      </p:sp>
      <p:sp>
        <p:nvSpPr>
          <p:cNvPr id="4" name="Slide Number Placeholder 3"/>
          <p:cNvSpPr>
            <a:spLocks noGrp="1"/>
          </p:cNvSpPr>
          <p:nvPr>
            <p:ph type="sldNum" sz="quarter" idx="5"/>
          </p:nvPr>
        </p:nvSpPr>
        <p:spPr/>
        <p:txBody>
          <a:bodyPr/>
          <a:lstStyle/>
          <a:p>
            <a:fld id="{BB77EE89-0766-024F-9F88-80232D371B78}" type="slidenum">
              <a:rPr lang="en-US" smtClean="0"/>
              <a:t>35</a:t>
            </a:fld>
            <a:endParaRPr lang="en-US"/>
          </a:p>
        </p:txBody>
      </p:sp>
    </p:spTree>
    <p:extLst>
      <p:ext uri="{BB962C8B-B14F-4D97-AF65-F5344CB8AC3E}">
        <p14:creationId xmlns:p14="http://schemas.microsoft.com/office/powerpoint/2010/main" val="131077528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a:t>
            </a:r>
            <a:r>
              <a:rPr lang="en-US" b="1" baseline="0" dirty="0"/>
              <a:t> au </a:t>
            </a:r>
            <a:r>
              <a:rPr lang="en-US" b="1" baseline="0" dirty="0" err="1"/>
              <a:t>facilitateur</a:t>
            </a:r>
            <a:r>
              <a:rPr lang="en-US" b="1" baseline="0" dirty="0"/>
              <a:t> </a:t>
            </a:r>
            <a:r>
              <a:rPr lang="en-US" b="1" dirty="0"/>
              <a:t>: </a:t>
            </a:r>
            <a:r>
              <a:rPr lang="en-US" dirty="0" err="1"/>
              <a:t>Cette</a:t>
            </a:r>
            <a:r>
              <a:rPr lang="en-US" dirty="0"/>
              <a:t> </a:t>
            </a:r>
            <a:r>
              <a:rPr lang="en-US" dirty="0" err="1"/>
              <a:t>activité</a:t>
            </a:r>
            <a:r>
              <a:rPr lang="en-US" dirty="0"/>
              <a:t> </a:t>
            </a:r>
            <a:r>
              <a:rPr lang="en-US" dirty="0" err="1"/>
              <a:t>est</a:t>
            </a:r>
            <a:r>
              <a:rPr lang="en-US" baseline="0" dirty="0"/>
              <a:t> </a:t>
            </a:r>
            <a:r>
              <a:rPr lang="en-US" dirty="0"/>
              <a:t>OPTIONNELLE – </a:t>
            </a:r>
            <a:r>
              <a:rPr lang="en-US" dirty="0" err="1"/>
              <a:t>vous</a:t>
            </a:r>
            <a:r>
              <a:rPr lang="en-US" dirty="0"/>
              <a:t> </a:t>
            </a:r>
            <a:r>
              <a:rPr lang="en-US" dirty="0" err="1"/>
              <a:t>pouvoir</a:t>
            </a:r>
            <a:r>
              <a:rPr lang="en-US" baseline="0" dirty="0"/>
              <a:t> </a:t>
            </a:r>
            <a:r>
              <a:rPr lang="en-US" baseline="0" dirty="0" err="1"/>
              <a:t>choisir</a:t>
            </a:r>
            <a:r>
              <a:rPr lang="en-US" baseline="0" dirty="0"/>
              <a:t> de </a:t>
            </a:r>
            <a:r>
              <a:rPr lang="en-US" baseline="0" dirty="0" err="1"/>
              <a:t>réaliser</a:t>
            </a:r>
            <a:r>
              <a:rPr lang="en-US" baseline="0" dirty="0"/>
              <a:t> </a:t>
            </a:r>
            <a:r>
              <a:rPr lang="en-US" baseline="0" dirty="0" err="1"/>
              <a:t>cette</a:t>
            </a:r>
            <a:r>
              <a:rPr lang="en-US" baseline="0" dirty="0"/>
              <a:t> </a:t>
            </a:r>
            <a:r>
              <a:rPr lang="en-US" baseline="0" dirty="0" err="1"/>
              <a:t>activité</a:t>
            </a:r>
            <a:r>
              <a:rPr lang="en-US" baseline="0" dirty="0"/>
              <a:t> OU le </a:t>
            </a:r>
            <a:r>
              <a:rPr lang="en-US" baseline="0" dirty="0" err="1"/>
              <a:t>scénario</a:t>
            </a:r>
            <a:r>
              <a:rPr lang="en-US" baseline="0" dirty="0"/>
              <a:t> de </a:t>
            </a:r>
            <a:r>
              <a:rPr lang="en-US" baseline="0" dirty="0" err="1"/>
              <a:t>cas</a:t>
            </a:r>
            <a:r>
              <a:rPr lang="en-US" baseline="0" dirty="0"/>
              <a:t> </a:t>
            </a:r>
            <a:r>
              <a:rPr lang="en-US" baseline="0" dirty="0" err="1"/>
              <a:t>à</a:t>
            </a:r>
            <a:r>
              <a:rPr lang="en-US" baseline="0" dirty="0"/>
              <a:t> la diapositive </a:t>
            </a:r>
            <a:r>
              <a:rPr lang="en-US" baseline="0" dirty="0" err="1"/>
              <a:t>précédente</a:t>
            </a:r>
            <a:r>
              <a:rPr lang="en-US" baseline="0" dirty="0"/>
              <a:t> </a:t>
            </a:r>
            <a:r>
              <a:rPr lang="en-US" dirty="0"/>
              <a:t>(</a:t>
            </a:r>
            <a:r>
              <a:rPr lang="en-US" b="1" baseline="0" dirty="0"/>
              <a:t>séance </a:t>
            </a:r>
            <a:r>
              <a:rPr lang="en-US" b="1" baseline="0" dirty="0" err="1"/>
              <a:t>virtuelle</a:t>
            </a:r>
            <a:r>
              <a:rPr lang="en-US" baseline="0" dirty="0"/>
              <a:t> </a:t>
            </a:r>
            <a:r>
              <a:rPr lang="en-US" b="1" baseline="0" dirty="0"/>
              <a:t>:</a:t>
            </a:r>
            <a:r>
              <a:rPr lang="en-US" baseline="0" dirty="0"/>
              <a:t> le </a:t>
            </a:r>
            <a:r>
              <a:rPr lang="en-US" dirty="0" err="1"/>
              <a:t>scénario</a:t>
            </a:r>
            <a:r>
              <a:rPr lang="en-US" dirty="0"/>
              <a:t> de </a:t>
            </a:r>
            <a:r>
              <a:rPr lang="en-US" dirty="0" err="1"/>
              <a:t>cas</a:t>
            </a:r>
            <a:r>
              <a:rPr lang="en-US" dirty="0"/>
              <a:t> </a:t>
            </a:r>
            <a:r>
              <a:rPr lang="en-US" dirty="0" err="1"/>
              <a:t>convient</a:t>
            </a:r>
            <a:r>
              <a:rPr lang="en-US" baseline="0" dirty="0"/>
              <a:t> </a:t>
            </a:r>
            <a:r>
              <a:rPr lang="en-US" baseline="0" dirty="0" err="1"/>
              <a:t>mieux</a:t>
            </a:r>
            <a:r>
              <a:rPr lang="en-US" dirty="0"/>
              <a:t>).</a:t>
            </a:r>
          </a:p>
        </p:txBody>
      </p:sp>
      <p:sp>
        <p:nvSpPr>
          <p:cNvPr id="4" name="Slide Number Placeholder 3"/>
          <p:cNvSpPr>
            <a:spLocks noGrp="1"/>
          </p:cNvSpPr>
          <p:nvPr>
            <p:ph type="sldNum" sz="quarter" idx="5"/>
          </p:nvPr>
        </p:nvSpPr>
        <p:spPr/>
        <p:txBody>
          <a:bodyPr/>
          <a:lstStyle/>
          <a:p>
            <a:fld id="{BB77EE89-0766-024F-9F88-80232D371B78}" type="slidenum">
              <a:rPr lang="en-US" smtClean="0"/>
              <a:t>36</a:t>
            </a:fld>
            <a:endParaRPr lang="en-US"/>
          </a:p>
        </p:txBody>
      </p:sp>
    </p:spTree>
    <p:extLst>
      <p:ext uri="{BB962C8B-B14F-4D97-AF65-F5344CB8AC3E}">
        <p14:creationId xmlns:p14="http://schemas.microsoft.com/office/powerpoint/2010/main" val="278491068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tabLst/>
              <a:defRPr/>
            </a:pPr>
            <a:r>
              <a:rPr lang="en-CA" baseline="0" dirty="0"/>
              <a:t>La </a:t>
            </a:r>
            <a:r>
              <a:rPr lang="en-CA" baseline="0" dirty="0" err="1"/>
              <a:t>création</a:t>
            </a:r>
            <a:r>
              <a:rPr lang="en-CA" baseline="0" dirty="0"/>
              <a:t> d’un </a:t>
            </a:r>
            <a:r>
              <a:rPr lang="en-CA" baseline="0" dirty="0" err="1"/>
              <a:t>comité</a:t>
            </a:r>
            <a:r>
              <a:rPr lang="en-CA" baseline="0" dirty="0"/>
              <a:t> de </a:t>
            </a:r>
            <a:r>
              <a:rPr lang="en-CA" baseline="0" dirty="0" err="1"/>
              <a:t>compétence</a:t>
            </a:r>
            <a:r>
              <a:rPr lang="en-CA" baseline="0" dirty="0"/>
              <a:t> </a:t>
            </a:r>
            <a:r>
              <a:rPr lang="en-CA" baseline="0" dirty="0" err="1"/>
              <a:t>est</a:t>
            </a:r>
            <a:r>
              <a:rPr lang="en-CA" baseline="0" dirty="0"/>
              <a:t> </a:t>
            </a:r>
            <a:r>
              <a:rPr lang="en-CA" baseline="0" dirty="0" err="1"/>
              <a:t>comme</a:t>
            </a:r>
            <a:r>
              <a:rPr lang="en-CA" baseline="0" dirty="0"/>
              <a:t> la construction </a:t>
            </a:r>
            <a:r>
              <a:rPr lang="en-CA" baseline="0" dirty="0" err="1"/>
              <a:t>d’une</a:t>
            </a:r>
            <a:r>
              <a:rPr lang="en-CA" baseline="0" dirty="0"/>
              <a:t> </a:t>
            </a:r>
            <a:r>
              <a:rPr lang="en-CA" baseline="0" dirty="0" err="1"/>
              <a:t>maison</a:t>
            </a:r>
            <a:r>
              <a:rPr lang="en-CA" baseline="0" dirty="0"/>
              <a:t> </a:t>
            </a:r>
            <a:r>
              <a:rPr lang="en-CA" dirty="0"/>
              <a:t>– </a:t>
            </a:r>
            <a:r>
              <a:rPr lang="en-CA" dirty="0" err="1"/>
              <a:t>elle</a:t>
            </a:r>
            <a:r>
              <a:rPr lang="en-CA" dirty="0"/>
              <a:t> </a:t>
            </a:r>
            <a:r>
              <a:rPr lang="en-CA" dirty="0" err="1"/>
              <a:t>prend</a:t>
            </a:r>
            <a:r>
              <a:rPr lang="en-CA" dirty="0"/>
              <a:t> du temps! Les </a:t>
            </a:r>
            <a:r>
              <a:rPr lang="en-CA" dirty="0" err="1"/>
              <a:t>membres</a:t>
            </a:r>
            <a:r>
              <a:rPr lang="en-CA" dirty="0"/>
              <a:t> du </a:t>
            </a:r>
            <a:r>
              <a:rPr lang="en-CA" dirty="0" err="1"/>
              <a:t>comité</a:t>
            </a:r>
            <a:r>
              <a:rPr lang="en-CA" dirty="0"/>
              <a:t> </a:t>
            </a:r>
            <a:r>
              <a:rPr lang="en-CA" dirty="0" err="1"/>
              <a:t>doivent</a:t>
            </a:r>
            <a:r>
              <a:rPr lang="en-CA" dirty="0"/>
              <a:t> </a:t>
            </a:r>
            <a:r>
              <a:rPr lang="en-CA" dirty="0" err="1"/>
              <a:t>habituellement</a:t>
            </a:r>
            <a:r>
              <a:rPr lang="en-CA" dirty="0"/>
              <a:t> se </a:t>
            </a:r>
            <a:r>
              <a:rPr lang="en-CA" dirty="0" err="1"/>
              <a:t>rencontrer</a:t>
            </a:r>
            <a:r>
              <a:rPr lang="en-CA" dirty="0"/>
              <a:t> au </a:t>
            </a:r>
            <a:r>
              <a:rPr lang="en-CA" dirty="0" err="1"/>
              <a:t>moins</a:t>
            </a:r>
            <a:r>
              <a:rPr lang="en-CA" dirty="0"/>
              <a:t> trois </a:t>
            </a:r>
            <a:r>
              <a:rPr lang="en-CA" dirty="0" err="1"/>
              <a:t>fois</a:t>
            </a:r>
            <a:r>
              <a:rPr lang="en-CA" dirty="0"/>
              <a:t> </a:t>
            </a:r>
            <a:r>
              <a:rPr lang="en-CA" dirty="0" err="1"/>
              <a:t>avant</a:t>
            </a:r>
            <a:r>
              <a:rPr lang="en-CA" dirty="0"/>
              <a:t> </a:t>
            </a:r>
            <a:r>
              <a:rPr lang="en-CA" dirty="0" err="1"/>
              <a:t>d’avoir</a:t>
            </a:r>
            <a:r>
              <a:rPr lang="en-CA" dirty="0"/>
              <a:t> </a:t>
            </a:r>
            <a:r>
              <a:rPr lang="en-CA" dirty="0" err="1"/>
              <a:t>l’impression</a:t>
            </a:r>
            <a:r>
              <a:rPr lang="en-CA" dirty="0"/>
              <a:t> de savoir </a:t>
            </a:r>
            <a:r>
              <a:rPr lang="en-CA" dirty="0" err="1"/>
              <a:t>ce</a:t>
            </a:r>
            <a:r>
              <a:rPr lang="en-CA" dirty="0"/>
              <a:t> </a:t>
            </a:r>
            <a:r>
              <a:rPr lang="en-CA" dirty="0" err="1"/>
              <a:t>qu’ils</a:t>
            </a:r>
            <a:r>
              <a:rPr lang="en-CA" dirty="0"/>
              <a:t> font. </a:t>
            </a:r>
            <a:r>
              <a:rPr lang="en-CA" baseline="0" dirty="0" err="1"/>
              <a:t>Certains</a:t>
            </a:r>
            <a:r>
              <a:rPr lang="en-CA" baseline="0" dirty="0"/>
              <a:t> </a:t>
            </a:r>
            <a:r>
              <a:rPr lang="en-CA" baseline="0" dirty="0" err="1"/>
              <a:t>directeurs</a:t>
            </a:r>
            <a:r>
              <a:rPr lang="en-CA" baseline="0" dirty="0"/>
              <a:t> de programme </a:t>
            </a:r>
            <a:r>
              <a:rPr lang="en-CA" baseline="0" dirty="0" err="1"/>
              <a:t>ont</a:t>
            </a:r>
            <a:r>
              <a:rPr lang="en-CA" baseline="0" dirty="0"/>
              <a:t> </a:t>
            </a:r>
            <a:r>
              <a:rPr lang="en-CA" baseline="0" dirty="0" err="1"/>
              <a:t>dit</a:t>
            </a:r>
            <a:r>
              <a:rPr lang="en-CA" baseline="0" dirty="0"/>
              <a:t> que le </a:t>
            </a:r>
            <a:r>
              <a:rPr lang="en-CA" baseline="0" dirty="0" err="1"/>
              <a:t>comité</a:t>
            </a:r>
            <a:r>
              <a:rPr lang="en-CA" baseline="0" dirty="0"/>
              <a:t> de </a:t>
            </a:r>
            <a:r>
              <a:rPr lang="en-CA" baseline="0" dirty="0" err="1"/>
              <a:t>compétence</a:t>
            </a:r>
            <a:r>
              <a:rPr lang="en-CA" baseline="0" dirty="0"/>
              <a:t> </a:t>
            </a:r>
            <a:r>
              <a:rPr lang="en-CA" sz="1200" b="0" kern="1200" baseline="0" dirty="0" err="1">
                <a:solidFill>
                  <a:schemeClr val="tx1"/>
                </a:solidFill>
                <a:effectLst/>
                <a:latin typeface="+mn-lt"/>
                <a:ea typeface="+mn-ea"/>
                <a:cs typeface="+mn-cs"/>
              </a:rPr>
              <a:t>est</a:t>
            </a:r>
            <a:r>
              <a:rPr lang="en-CA" sz="1200" b="0" kern="1200" baseline="0" dirty="0">
                <a:solidFill>
                  <a:schemeClr val="tx1"/>
                </a:solidFill>
                <a:effectLst/>
                <a:latin typeface="+mn-lt"/>
                <a:ea typeface="+mn-ea"/>
                <a:cs typeface="+mn-cs"/>
              </a:rPr>
              <a:t> l’« </a:t>
            </a:r>
            <a:r>
              <a:rPr lang="en-CA" sz="1200" b="0" kern="1200" baseline="0" dirty="0" err="1">
                <a:solidFill>
                  <a:schemeClr val="tx1"/>
                </a:solidFill>
                <a:effectLst/>
                <a:latin typeface="+mn-lt"/>
                <a:ea typeface="+mn-ea"/>
                <a:cs typeface="+mn-cs"/>
              </a:rPr>
              <a:t>ingrédient</a:t>
            </a:r>
            <a:r>
              <a:rPr lang="en-CA" sz="1200" b="0" kern="1200" baseline="0" dirty="0">
                <a:solidFill>
                  <a:schemeClr val="tx1"/>
                </a:solidFill>
                <a:effectLst/>
                <a:latin typeface="+mn-lt"/>
                <a:ea typeface="+mn-ea"/>
                <a:cs typeface="+mn-cs"/>
              </a:rPr>
              <a:t> secret » pour faire </a:t>
            </a:r>
            <a:r>
              <a:rPr lang="en-CA" sz="1200" b="0" kern="1200" baseline="0" dirty="0" err="1">
                <a:solidFill>
                  <a:schemeClr val="tx1"/>
                </a:solidFill>
                <a:effectLst/>
                <a:latin typeface="+mn-lt"/>
                <a:ea typeface="+mn-ea"/>
                <a:cs typeface="+mn-cs"/>
              </a:rPr>
              <a:t>fonctionner</a:t>
            </a:r>
            <a:r>
              <a:rPr lang="en-CA" sz="1200" b="0" kern="1200" baseline="0" dirty="0">
                <a:solidFill>
                  <a:schemeClr val="tx1"/>
                </a:solidFill>
                <a:effectLst/>
                <a:latin typeface="+mn-lt"/>
                <a:ea typeface="+mn-ea"/>
                <a:cs typeface="+mn-cs"/>
              </a:rPr>
              <a:t> la CPC!</a:t>
            </a:r>
          </a:p>
          <a:p>
            <a:pPr marL="0" marR="0" lvl="0" indent="0" algn="l" defTabSz="914400" rtl="0" eaLnBrk="1" fontAlgn="auto" latinLnBrk="0" hangingPunct="1">
              <a:lnSpc>
                <a:spcPct val="100000"/>
              </a:lnSpc>
              <a:spcBef>
                <a:spcPct val="0"/>
              </a:spcBef>
              <a:spcAft>
                <a:spcPct val="0"/>
              </a:spcAft>
              <a:buClrTx/>
              <a:buSzTx/>
              <a:buFontTx/>
              <a:buNone/>
              <a:tabLst/>
              <a:defRPr/>
            </a:pPr>
            <a:endParaRPr lang="en-CA" b="1" dirty="0"/>
          </a:p>
          <a:p>
            <a:r>
              <a:rPr lang="en-CA" b="1" dirty="0"/>
              <a:t>CONSEIL POUR LE FACILITATEUR</a:t>
            </a:r>
            <a:r>
              <a:rPr lang="en-CA" b="1" baseline="0" dirty="0"/>
              <a:t> </a:t>
            </a:r>
            <a:r>
              <a:rPr lang="en-CA" b="1" dirty="0"/>
              <a:t>: </a:t>
            </a:r>
            <a:r>
              <a:rPr lang="fr-CA" b="0" dirty="0"/>
              <a:t>Insistez sur le fait que les choses seront probablement un peu compliquées au début et que c’est normal</a:t>
            </a:r>
            <a:r>
              <a:rPr lang="en-CA" b="0" baseline="0" dirty="0"/>
              <a:t>. </a:t>
            </a:r>
            <a:r>
              <a:rPr lang="fr-CA" b="0" baseline="0" dirty="0"/>
              <a:t>Les programmes peuvent apprendre des choses qu’ils ne veulent pas nécessairement savoir sur leur curriculum, leurs enseignants, </a:t>
            </a:r>
            <a:r>
              <a:rPr lang="fr-CA" b="0" baseline="0" dirty="0" err="1"/>
              <a:t>etc</a:t>
            </a:r>
            <a:r>
              <a:rPr lang="en-CA" b="0" baseline="0" dirty="0"/>
              <a:t>. </a:t>
            </a:r>
            <a:r>
              <a:rPr lang="fr-CA" b="0" baseline="0" dirty="0"/>
              <a:t>Ces difficultés sont normales et peuvent être surmontées! Faites quelques suggestions de mesures à prendre par la suite pour se préparer à diriger un comité de compétence. Par exemple, suggérez que le comité de compétence travaille sur les cas simulés en se prêtant à des jeux de rôles </a:t>
            </a:r>
            <a:r>
              <a:rPr lang="en-CA" dirty="0"/>
              <a:t>– </a:t>
            </a:r>
            <a:r>
              <a:rPr lang="fr-CA" b="0" baseline="0" dirty="0"/>
              <a:t>d’autres ont dit que cela fonctionne, même s’ils ne voulaient pas vraiment le faire! </a:t>
            </a:r>
            <a:endParaRPr lang="en-CA" sz="1200" b="1"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BB77EE89-0766-024F-9F88-80232D371B78}" type="slidenum">
              <a:rPr lang="en-US" smtClean="0"/>
              <a:t>37</a:t>
            </a:fld>
            <a:endParaRPr lang="en-US"/>
          </a:p>
        </p:txBody>
      </p:sp>
    </p:spTree>
    <p:extLst>
      <p:ext uri="{BB962C8B-B14F-4D97-AF65-F5344CB8AC3E}">
        <p14:creationId xmlns:p14="http://schemas.microsoft.com/office/powerpoint/2010/main" val="15274397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Donnez</a:t>
            </a:r>
            <a:r>
              <a:rPr lang="en-US" dirty="0"/>
              <a:t> deux</a:t>
            </a:r>
            <a:r>
              <a:rPr lang="en-US" baseline="0" dirty="0"/>
              <a:t> minutes aux participants pour </a:t>
            </a:r>
            <a:r>
              <a:rPr lang="en-US" baseline="0" dirty="0" err="1"/>
              <a:t>en</a:t>
            </a:r>
            <a:r>
              <a:rPr lang="en-US" baseline="0" dirty="0"/>
              <a:t> </a:t>
            </a:r>
            <a:r>
              <a:rPr lang="en-US" baseline="0" dirty="0" err="1"/>
              <a:t>discuter</a:t>
            </a:r>
            <a:r>
              <a:rPr lang="en-US" baseline="0" dirty="0"/>
              <a:t> </a:t>
            </a:r>
            <a:r>
              <a:rPr lang="en-US" baseline="0" dirty="0" err="1"/>
              <a:t>en</a:t>
            </a:r>
            <a:r>
              <a:rPr lang="en-US" baseline="0" dirty="0"/>
              <a:t> petits </a:t>
            </a:r>
            <a:r>
              <a:rPr lang="en-US" baseline="0" dirty="0" err="1"/>
              <a:t>groupes</a:t>
            </a:r>
            <a:r>
              <a:rPr lang="en-US" baseline="0" dirty="0"/>
              <a:t>, </a:t>
            </a:r>
            <a:r>
              <a:rPr lang="en-US" baseline="0" dirty="0" err="1"/>
              <a:t>puis</a:t>
            </a:r>
            <a:r>
              <a:rPr lang="en-US" baseline="0" dirty="0"/>
              <a:t> </a:t>
            </a:r>
            <a:r>
              <a:rPr lang="en-US" baseline="0" dirty="0" err="1"/>
              <a:t>invitez-en</a:t>
            </a:r>
            <a:r>
              <a:rPr lang="en-US" baseline="0" dirty="0"/>
              <a:t> </a:t>
            </a:r>
            <a:r>
              <a:rPr lang="en-US" baseline="0" dirty="0" err="1"/>
              <a:t>quelques-uns</a:t>
            </a:r>
            <a:r>
              <a:rPr lang="en-US" baseline="0" dirty="0"/>
              <a:t> </a:t>
            </a:r>
            <a:r>
              <a:rPr lang="en-US" baseline="0" dirty="0" err="1"/>
              <a:t>à</a:t>
            </a:r>
            <a:r>
              <a:rPr lang="en-US" baseline="0" dirty="0"/>
              <a:t> </a:t>
            </a:r>
            <a:r>
              <a:rPr lang="en-US" baseline="0" dirty="0" err="1"/>
              <a:t>présenter</a:t>
            </a:r>
            <a:r>
              <a:rPr lang="en-US" baseline="0" dirty="0"/>
              <a:t> </a:t>
            </a:r>
            <a:r>
              <a:rPr lang="en-US" baseline="0" dirty="0" err="1"/>
              <a:t>leurs</a:t>
            </a:r>
            <a:r>
              <a:rPr lang="en-US" baseline="0" dirty="0"/>
              <a:t> </a:t>
            </a:r>
            <a:r>
              <a:rPr lang="en-US" baseline="0" dirty="0" err="1"/>
              <a:t>réponses</a:t>
            </a:r>
            <a:r>
              <a:rPr lang="en-US" baseline="0" dirty="0"/>
              <a:t> </a:t>
            </a:r>
            <a:r>
              <a:rPr lang="en-US" baseline="0" dirty="0" err="1"/>
              <a:t>à</a:t>
            </a:r>
            <a:r>
              <a:rPr lang="en-US" baseline="0" dirty="0"/>
              <a:t> </a:t>
            </a:r>
            <a:r>
              <a:rPr lang="en-US" baseline="0" dirty="0" err="1"/>
              <a:t>l’ensemble</a:t>
            </a:r>
            <a:r>
              <a:rPr lang="en-US" baseline="0" dirty="0"/>
              <a:t> des participants.</a:t>
            </a:r>
          </a:p>
          <a:p>
            <a:endParaRPr lang="en-US" baseline="0" dirty="0"/>
          </a:p>
          <a:p>
            <a:pPr marL="0" marR="0" lvl="0" indent="0" algn="l" defTabSz="914400" rtl="0" eaLnBrk="1" fontAlgn="auto" latinLnBrk="0" hangingPunct="1">
              <a:lnSpc>
                <a:spcPct val="100000"/>
              </a:lnSpc>
              <a:spcBef>
                <a:spcPct val="0"/>
              </a:spcBef>
              <a:spcAft>
                <a:spcPct val="0"/>
              </a:spcAft>
              <a:buClrTx/>
              <a:buSzTx/>
              <a:buFontTx/>
              <a:buNone/>
              <a:defRPr/>
            </a:pPr>
            <a:r>
              <a:rPr lang="en-CA" b="1" dirty="0"/>
              <a:t>MODE VIRTUEL : </a:t>
            </a:r>
            <a:r>
              <a:rPr lang="en-US" sz="1200" kern="1200" dirty="0" err="1">
                <a:solidFill>
                  <a:schemeClr val="tx1"/>
                </a:solidFill>
                <a:effectLst/>
                <a:latin typeface="+mn-lt"/>
                <a:ea typeface="+mn-ea"/>
                <a:cs typeface="+mn-cs"/>
              </a:rPr>
              <a:t>Invitez</a:t>
            </a:r>
            <a:r>
              <a:rPr lang="en-US" sz="1200" kern="1200" dirty="0">
                <a:solidFill>
                  <a:schemeClr val="tx1"/>
                </a:solidFill>
                <a:effectLst/>
                <a:latin typeface="+mn-lt"/>
                <a:ea typeface="+mn-ea"/>
                <a:cs typeface="+mn-cs"/>
              </a:rPr>
              <a:t> les participants </a:t>
            </a:r>
            <a:r>
              <a:rPr lang="en-US" sz="1200" kern="1200" dirty="0" err="1">
                <a:solidFill>
                  <a:schemeClr val="tx1"/>
                </a:solidFill>
                <a:effectLst/>
                <a:latin typeface="+mn-lt"/>
                <a:ea typeface="+mn-ea"/>
                <a:cs typeface="+mn-cs"/>
              </a:rPr>
              <a:t>à</a:t>
            </a:r>
            <a:r>
              <a:rPr lang="en-US" sz="1200" kern="1200" dirty="0">
                <a:solidFill>
                  <a:schemeClr val="tx1"/>
                </a:solidFill>
                <a:effectLst/>
                <a:latin typeface="+mn-lt"/>
                <a:ea typeface="+mn-ea"/>
                <a:cs typeface="+mn-cs"/>
              </a:rPr>
              <a:t> faire</a:t>
            </a:r>
            <a:r>
              <a:rPr lang="en-US" sz="1200" kern="1200" baseline="0" dirty="0">
                <a:solidFill>
                  <a:schemeClr val="tx1"/>
                </a:solidFill>
                <a:effectLst/>
                <a:latin typeface="+mn-lt"/>
                <a:ea typeface="+mn-ea"/>
                <a:cs typeface="+mn-cs"/>
              </a:rPr>
              <a:t> part de </a:t>
            </a:r>
            <a:r>
              <a:rPr lang="en-US" sz="1200" kern="1200" baseline="0" dirty="0" err="1">
                <a:solidFill>
                  <a:schemeClr val="tx1"/>
                </a:solidFill>
                <a:effectLst/>
                <a:latin typeface="+mn-lt"/>
                <a:ea typeface="+mn-ea"/>
                <a:cs typeface="+mn-cs"/>
              </a:rPr>
              <a:t>leurs</a:t>
            </a:r>
            <a:r>
              <a:rPr lang="en-US" sz="1200" kern="1200" baseline="0" dirty="0">
                <a:solidFill>
                  <a:schemeClr val="tx1"/>
                </a:solidFill>
                <a:effectLst/>
                <a:latin typeface="+mn-lt"/>
                <a:ea typeface="+mn-ea"/>
                <a:cs typeface="+mn-cs"/>
              </a:rPr>
              <a:t> </a:t>
            </a:r>
            <a:r>
              <a:rPr lang="en-US" sz="1200" kern="1200" baseline="0" dirty="0" err="1">
                <a:solidFill>
                  <a:schemeClr val="tx1"/>
                </a:solidFill>
                <a:effectLst/>
                <a:latin typeface="+mn-lt"/>
                <a:ea typeface="+mn-ea"/>
                <a:cs typeface="+mn-cs"/>
              </a:rPr>
              <a:t>réflexions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t>
            </a:r>
            <a:r>
              <a:rPr lang="en-US" sz="1200" kern="1200" dirty="0" err="1">
                <a:solidFill>
                  <a:schemeClr val="tx1"/>
                </a:solidFill>
                <a:effectLst/>
                <a:latin typeface="+mn-lt"/>
                <a:ea typeface="+mn-ea"/>
                <a:cs typeface="+mn-cs"/>
              </a:rPr>
              <a:t>une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réponse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verbale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convient</a:t>
            </a:r>
            <a:r>
              <a:rPr lang="en-US" sz="1200" kern="1200" dirty="0">
                <a:solidFill>
                  <a:schemeClr val="tx1"/>
                </a:solidFill>
                <a:effectLst/>
                <a:latin typeface="+mn-lt"/>
                <a:ea typeface="+mn-ea"/>
                <a:cs typeface="+mn-cs"/>
              </a:rPr>
              <a:t> pour les </a:t>
            </a:r>
            <a:r>
              <a:rPr lang="en-US" sz="1200" kern="1200" dirty="0" err="1">
                <a:solidFill>
                  <a:schemeClr val="tx1"/>
                </a:solidFill>
                <a:effectLst/>
                <a:latin typeface="+mn-lt"/>
                <a:ea typeface="+mn-ea"/>
                <a:cs typeface="+mn-cs"/>
              </a:rPr>
              <a:t>groupes</a:t>
            </a:r>
            <a:r>
              <a:rPr lang="en-US" sz="1200" kern="1200" dirty="0">
                <a:solidFill>
                  <a:schemeClr val="tx1"/>
                </a:solidFill>
                <a:effectLst/>
                <a:latin typeface="+mn-lt"/>
                <a:ea typeface="+mn-ea"/>
                <a:cs typeface="+mn-cs"/>
              </a:rPr>
              <a:t> de </a:t>
            </a:r>
            <a:r>
              <a:rPr lang="en-US" sz="1200" kern="1200" dirty="0" err="1">
                <a:solidFill>
                  <a:schemeClr val="tx1"/>
                </a:solidFill>
                <a:effectLst/>
                <a:latin typeface="+mn-lt"/>
                <a:ea typeface="+mn-ea"/>
                <a:cs typeface="+mn-cs"/>
              </a:rPr>
              <a:t>moins</a:t>
            </a:r>
            <a:r>
              <a:rPr lang="en-US" sz="1200" kern="1200" dirty="0">
                <a:solidFill>
                  <a:schemeClr val="tx1"/>
                </a:solidFill>
                <a:effectLst/>
                <a:latin typeface="+mn-lt"/>
                <a:ea typeface="+mn-ea"/>
                <a:cs typeface="+mn-cs"/>
              </a:rPr>
              <a:t> de 20</a:t>
            </a:r>
            <a:r>
              <a:rPr lang="en-US" sz="1200" kern="1200" baseline="0" dirty="0">
                <a:solidFill>
                  <a:schemeClr val="tx1"/>
                </a:solidFill>
                <a:effectLst/>
                <a:latin typeface="+mn-lt"/>
                <a:ea typeface="+mn-ea"/>
                <a:cs typeface="+mn-cs"/>
              </a:rPr>
              <a:t> </a:t>
            </a:r>
            <a:r>
              <a:rPr lang="en-US" sz="1200" kern="1200" baseline="0" dirty="0" err="1">
                <a:solidFill>
                  <a:schemeClr val="tx1"/>
                </a:solidFill>
                <a:effectLst/>
                <a:latin typeface="+mn-lt"/>
                <a:ea typeface="+mn-ea"/>
                <a:cs typeface="+mn-cs"/>
              </a:rPr>
              <a:t>personne</a:t>
            </a:r>
            <a:r>
              <a:rPr lang="en-US" sz="1200" kern="1200" dirty="0" err="1">
                <a:solidFill>
                  <a:schemeClr val="tx1"/>
                </a:solidFill>
                <a:effectLst/>
                <a:latin typeface="+mn-lt"/>
                <a:ea typeface="+mn-ea"/>
                <a:cs typeface="+mn-cs"/>
              </a:rPr>
              <a:t>s</a:t>
            </a:r>
            <a:r>
              <a:rPr lang="en-US" sz="1200" kern="1200" dirty="0">
                <a:solidFill>
                  <a:schemeClr val="tx1"/>
                </a:solidFill>
                <a:effectLst/>
                <a:latin typeface="+mn-lt"/>
                <a:ea typeface="+mn-ea"/>
                <a:cs typeface="+mn-cs"/>
              </a:rPr>
              <a:t>; la</a:t>
            </a:r>
            <a:r>
              <a:rPr lang="en-US" sz="1200" kern="1200" baseline="0" dirty="0">
                <a:solidFill>
                  <a:schemeClr val="tx1"/>
                </a:solidFill>
                <a:effectLst/>
                <a:latin typeface="+mn-lt"/>
                <a:ea typeface="+mn-ea"/>
                <a:cs typeface="+mn-cs"/>
              </a:rPr>
              <a:t> </a:t>
            </a:r>
            <a:r>
              <a:rPr lang="en-US" sz="1200" kern="1200" baseline="0" dirty="0" err="1">
                <a:solidFill>
                  <a:schemeClr val="tx1"/>
                </a:solidFill>
                <a:effectLst/>
                <a:latin typeface="+mn-lt"/>
                <a:ea typeface="+mn-ea"/>
                <a:cs typeface="+mn-cs"/>
              </a:rPr>
              <a:t>fenêtre</a:t>
            </a:r>
            <a:r>
              <a:rPr lang="en-US" sz="1200" kern="1200" baseline="0" dirty="0">
                <a:solidFill>
                  <a:schemeClr val="tx1"/>
                </a:solidFill>
                <a:effectLst/>
                <a:latin typeface="+mn-lt"/>
                <a:ea typeface="+mn-ea"/>
                <a:cs typeface="+mn-cs"/>
              </a:rPr>
              <a:t> de </a:t>
            </a:r>
            <a:r>
              <a:rPr lang="en-US" sz="1200" kern="1200" baseline="0" dirty="0" err="1">
                <a:solidFill>
                  <a:schemeClr val="tx1"/>
                </a:solidFill>
                <a:effectLst/>
                <a:latin typeface="+mn-lt"/>
                <a:ea typeface="+mn-ea"/>
                <a:cs typeface="+mn-cs"/>
              </a:rPr>
              <a:t>clavardage</a:t>
            </a:r>
            <a:r>
              <a:rPr lang="en-US" sz="1200" kern="1200" baseline="0" dirty="0">
                <a:solidFill>
                  <a:schemeClr val="tx1"/>
                </a:solidFill>
                <a:effectLst/>
                <a:latin typeface="+mn-lt"/>
                <a:ea typeface="+mn-ea"/>
                <a:cs typeface="+mn-cs"/>
              </a:rPr>
              <a:t> </a:t>
            </a:r>
            <a:r>
              <a:rPr lang="en-US" sz="1200" kern="1200" baseline="0" dirty="0" err="1">
                <a:solidFill>
                  <a:schemeClr val="tx1"/>
                </a:solidFill>
                <a:effectLst/>
                <a:latin typeface="+mn-lt"/>
                <a:ea typeface="+mn-ea"/>
                <a:cs typeface="+mn-cs"/>
              </a:rPr>
              <a:t>est</a:t>
            </a:r>
            <a:r>
              <a:rPr lang="en-US" sz="1200" kern="1200" baseline="0" dirty="0">
                <a:solidFill>
                  <a:schemeClr val="tx1"/>
                </a:solidFill>
                <a:effectLst/>
                <a:latin typeface="+mn-lt"/>
                <a:ea typeface="+mn-ea"/>
                <a:cs typeface="+mn-cs"/>
              </a:rPr>
              <a:t> </a:t>
            </a:r>
            <a:r>
              <a:rPr lang="en-US" sz="1200" kern="1200" baseline="0" dirty="0" err="1">
                <a:solidFill>
                  <a:schemeClr val="tx1"/>
                </a:solidFill>
                <a:effectLst/>
                <a:latin typeface="+mn-lt"/>
                <a:ea typeface="+mn-ea"/>
                <a:cs typeface="+mn-cs"/>
              </a:rPr>
              <a:t>préférable</a:t>
            </a:r>
            <a:r>
              <a:rPr lang="en-US" sz="1200" kern="1200" baseline="0" dirty="0">
                <a:solidFill>
                  <a:schemeClr val="tx1"/>
                </a:solidFill>
                <a:effectLst/>
                <a:latin typeface="+mn-lt"/>
                <a:ea typeface="+mn-ea"/>
                <a:cs typeface="+mn-cs"/>
              </a:rPr>
              <a:t> dans le </a:t>
            </a:r>
            <a:r>
              <a:rPr lang="en-US" sz="1200" kern="1200" baseline="0" dirty="0" err="1">
                <a:solidFill>
                  <a:schemeClr val="tx1"/>
                </a:solidFill>
                <a:effectLst/>
                <a:latin typeface="+mn-lt"/>
                <a:ea typeface="+mn-ea"/>
                <a:cs typeface="+mn-cs"/>
              </a:rPr>
              <a:t>cas</a:t>
            </a:r>
            <a:r>
              <a:rPr lang="en-US" sz="1200" kern="1200" baseline="0" dirty="0">
                <a:solidFill>
                  <a:schemeClr val="tx1"/>
                </a:solidFill>
                <a:effectLst/>
                <a:latin typeface="+mn-lt"/>
                <a:ea typeface="+mn-ea"/>
                <a:cs typeface="+mn-cs"/>
              </a:rPr>
              <a:t> de </a:t>
            </a:r>
            <a:r>
              <a:rPr lang="en-US" sz="1200" kern="1200" dirty="0" err="1">
                <a:solidFill>
                  <a:schemeClr val="tx1"/>
                </a:solidFill>
                <a:effectLst/>
                <a:latin typeface="+mn-lt"/>
                <a:ea typeface="+mn-ea"/>
                <a:cs typeface="+mn-cs"/>
              </a:rPr>
              <a:t>groupes</a:t>
            </a:r>
            <a:r>
              <a:rPr lang="en-US" sz="1200" kern="1200" dirty="0">
                <a:solidFill>
                  <a:schemeClr val="tx1"/>
                </a:solidFill>
                <a:effectLst/>
                <a:latin typeface="+mn-lt"/>
                <a:ea typeface="+mn-ea"/>
                <a:cs typeface="+mn-cs"/>
              </a:rPr>
              <a:t> plus </a:t>
            </a:r>
            <a:r>
              <a:rPr lang="en-US" sz="1200" kern="1200" dirty="0" err="1">
                <a:solidFill>
                  <a:schemeClr val="tx1"/>
                </a:solidFill>
                <a:effectLst/>
                <a:latin typeface="+mn-lt"/>
                <a:ea typeface="+mn-ea"/>
                <a:cs typeface="+mn-cs"/>
              </a:rPr>
              <a:t>nombreux</a:t>
            </a:r>
            <a:r>
              <a:rPr lang="en-US" sz="1200" kern="1200" dirty="0">
                <a:solidFill>
                  <a:schemeClr val="tx1"/>
                </a:solidFill>
                <a:effectLst/>
                <a:latin typeface="+mn-lt"/>
                <a:ea typeface="+mn-ea"/>
                <a:cs typeface="+mn-cs"/>
              </a:rPr>
              <a:t>).</a:t>
            </a:r>
            <a:endParaRPr lang="en-US" baseline="0" dirty="0"/>
          </a:p>
        </p:txBody>
      </p:sp>
      <p:sp>
        <p:nvSpPr>
          <p:cNvPr id="4" name="Slide Number Placeholder 3"/>
          <p:cNvSpPr>
            <a:spLocks noGrp="1"/>
          </p:cNvSpPr>
          <p:nvPr>
            <p:ph type="sldNum" sz="quarter" idx="5"/>
          </p:nvPr>
        </p:nvSpPr>
        <p:spPr/>
        <p:txBody>
          <a:bodyPr/>
          <a:lstStyle/>
          <a:p>
            <a:fld id="{BB77EE89-0766-024F-9F88-80232D371B78}" type="slidenum">
              <a:rPr lang="en-US" smtClean="0"/>
              <a:t>6</a:t>
            </a:fld>
            <a:endParaRPr lang="en-US"/>
          </a:p>
        </p:txBody>
      </p:sp>
    </p:spTree>
    <p:extLst>
      <p:ext uri="{BB962C8B-B14F-4D97-AF65-F5344CB8AC3E}">
        <p14:creationId xmlns:p14="http://schemas.microsoft.com/office/powerpoint/2010/main" val="18264155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Instructions pour </a:t>
            </a:r>
            <a:r>
              <a:rPr lang="en-US" b="1" dirty="0" err="1"/>
              <a:t>l’exercice</a:t>
            </a:r>
            <a:r>
              <a:rPr lang="en-US" b="1" dirty="0"/>
              <a:t> :</a:t>
            </a:r>
          </a:p>
          <a:p>
            <a:pPr marL="171450" marR="0" lvl="0" indent="-1714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r>
              <a:rPr lang="en-US" dirty="0"/>
              <a:t>Demander aux </a:t>
            </a:r>
            <a:r>
              <a:rPr lang="en-US" dirty="0" err="1"/>
              <a:t>différents</a:t>
            </a:r>
            <a:r>
              <a:rPr lang="en-US" dirty="0"/>
              <a:t> </a:t>
            </a:r>
            <a:r>
              <a:rPr lang="en-US" dirty="0" err="1"/>
              <a:t>groupes</a:t>
            </a:r>
            <a:r>
              <a:rPr lang="en-US" dirty="0"/>
              <a:t> </a:t>
            </a:r>
            <a:r>
              <a:rPr lang="en-US" dirty="0" err="1"/>
              <a:t>d’identifier</a:t>
            </a:r>
            <a:r>
              <a:rPr lang="en-US" baseline="0" dirty="0"/>
              <a:t> les sept </a:t>
            </a:r>
            <a:r>
              <a:rPr lang="en-US" baseline="0" dirty="0" err="1"/>
              <a:t>personnes</a:t>
            </a:r>
            <a:r>
              <a:rPr lang="en-US" baseline="0" dirty="0"/>
              <a:t> sur la diapositive. </a:t>
            </a:r>
            <a:r>
              <a:rPr lang="fr-CA" dirty="0">
                <a:effectLst/>
              </a:rPr>
              <a:t>(</a:t>
            </a:r>
            <a:r>
              <a:rPr lang="fr-CA" b="1" dirty="0">
                <a:effectLst/>
              </a:rPr>
              <a:t>Mode virtuel : </a:t>
            </a:r>
            <a:r>
              <a:rPr lang="fr-CA" dirty="0">
                <a:effectLst/>
              </a:rPr>
              <a:t>Divisez les participants en petits groupes.) Donnez </a:t>
            </a:r>
            <a:r>
              <a:rPr lang="fr-CA" baseline="0" dirty="0">
                <a:effectLst/>
              </a:rPr>
              <a:t>leur 5-10 minutes pour trouver les réponses. </a:t>
            </a:r>
          </a:p>
          <a:p>
            <a:pPr marL="171450" marR="0" lvl="0" indent="-1714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r>
              <a:rPr lang="en-US" dirty="0"/>
              <a:t>Après 10 minutes, </a:t>
            </a:r>
            <a:r>
              <a:rPr lang="en-US" dirty="0" err="1"/>
              <a:t>posez-leur</a:t>
            </a:r>
            <a:r>
              <a:rPr lang="en-US" dirty="0"/>
              <a:t> les questions </a:t>
            </a:r>
            <a:r>
              <a:rPr lang="en-US" dirty="0" err="1"/>
              <a:t>suivantes</a:t>
            </a:r>
            <a:r>
              <a:rPr lang="en-US" dirty="0"/>
              <a:t> :</a:t>
            </a:r>
          </a:p>
          <a:p>
            <a:pPr marL="628650" lvl="1" indent="-171450">
              <a:buFont typeface="Arial" panose="020B0604020202020204" pitchFamily="34" charset="0"/>
              <a:buChar char="•"/>
            </a:pPr>
            <a:r>
              <a:rPr lang="en-US" dirty="0"/>
              <a:t>Comment </a:t>
            </a:r>
            <a:r>
              <a:rPr lang="en-US" dirty="0" err="1"/>
              <a:t>ça</a:t>
            </a:r>
            <a:r>
              <a:rPr lang="en-US" dirty="0"/>
              <a:t> </a:t>
            </a:r>
            <a:r>
              <a:rPr lang="en-US" dirty="0" err="1"/>
              <a:t>s’est</a:t>
            </a:r>
            <a:r>
              <a:rPr lang="en-US" dirty="0"/>
              <a:t> passé pour </a:t>
            </a:r>
            <a:r>
              <a:rPr lang="en-US" dirty="0" err="1"/>
              <a:t>votre</a:t>
            </a:r>
            <a:r>
              <a:rPr lang="en-US" dirty="0"/>
              <a:t> </a:t>
            </a:r>
            <a:r>
              <a:rPr lang="en-US" dirty="0" err="1"/>
              <a:t>groupe</a:t>
            </a:r>
            <a:r>
              <a:rPr lang="en-US" dirty="0"/>
              <a:t>? </a:t>
            </a:r>
            <a:r>
              <a:rPr lang="en-US" dirty="0" err="1"/>
              <a:t>Combien</a:t>
            </a:r>
            <a:r>
              <a:rPr lang="en-US" dirty="0"/>
              <a:t> </a:t>
            </a:r>
            <a:r>
              <a:rPr lang="en-US" dirty="0" err="1"/>
              <a:t>en</a:t>
            </a:r>
            <a:r>
              <a:rPr lang="en-US" dirty="0"/>
              <a:t> </a:t>
            </a:r>
            <a:r>
              <a:rPr lang="en-US" dirty="0" err="1"/>
              <a:t>avez-vous</a:t>
            </a:r>
            <a:r>
              <a:rPr lang="en-US" dirty="0"/>
              <a:t> trouvé?</a:t>
            </a:r>
          </a:p>
          <a:p>
            <a:pPr marL="628650" lvl="1" indent="-171450">
              <a:buFont typeface="Arial" panose="020B0604020202020204" pitchFamily="34" charset="0"/>
              <a:buChar char="•"/>
            </a:pPr>
            <a:r>
              <a:rPr lang="en-US" dirty="0"/>
              <a:t>Comment </a:t>
            </a:r>
            <a:r>
              <a:rPr lang="en-US" dirty="0" err="1"/>
              <a:t>avez-vous</a:t>
            </a:r>
            <a:r>
              <a:rPr lang="en-US" dirty="0"/>
              <a:t> </a:t>
            </a:r>
            <a:r>
              <a:rPr lang="en-US" dirty="0" err="1"/>
              <a:t>fonctionné</a:t>
            </a:r>
            <a:r>
              <a:rPr lang="en-US" dirty="0"/>
              <a:t>? Est-</a:t>
            </a:r>
            <a:r>
              <a:rPr lang="en-US" dirty="0" err="1"/>
              <a:t>ce</a:t>
            </a:r>
            <a:r>
              <a:rPr lang="en-US" dirty="0"/>
              <a:t> que tout le monde a </a:t>
            </a:r>
            <a:r>
              <a:rPr lang="en-US" dirty="0" err="1"/>
              <a:t>pu</a:t>
            </a:r>
            <a:r>
              <a:rPr lang="en-US" dirty="0"/>
              <a:t> </a:t>
            </a:r>
            <a:r>
              <a:rPr lang="en-US" dirty="0" err="1"/>
              <a:t>s’exprimer</a:t>
            </a:r>
            <a:r>
              <a:rPr lang="en-US" dirty="0"/>
              <a:t>?</a:t>
            </a:r>
          </a:p>
          <a:p>
            <a:pPr marL="628650" lvl="1" indent="-171450">
              <a:buFont typeface="Arial" panose="020B0604020202020204" pitchFamily="34" charset="0"/>
              <a:buChar char="•"/>
            </a:pPr>
            <a:r>
              <a:rPr lang="en-US" dirty="0"/>
              <a:t>Comment </a:t>
            </a:r>
            <a:r>
              <a:rPr lang="en-US" dirty="0" err="1"/>
              <a:t>avez-vous</a:t>
            </a:r>
            <a:r>
              <a:rPr lang="en-US" dirty="0"/>
              <a:t> trouvé </a:t>
            </a:r>
            <a:r>
              <a:rPr lang="en-US" dirty="0" err="1"/>
              <a:t>vos</a:t>
            </a:r>
            <a:r>
              <a:rPr lang="en-US" dirty="0"/>
              <a:t> </a:t>
            </a:r>
            <a:r>
              <a:rPr lang="en-US" dirty="0" err="1"/>
              <a:t>réponses</a:t>
            </a:r>
            <a:r>
              <a:rPr lang="en-US" dirty="0"/>
              <a:t>? </a:t>
            </a:r>
          </a:p>
          <a:p>
            <a:pPr marL="628650" lvl="1" indent="-171450">
              <a:buFont typeface="Arial" panose="020B0604020202020204" pitchFamily="34" charset="0"/>
              <a:buChar char="•"/>
            </a:pPr>
            <a:r>
              <a:rPr lang="en-US" dirty="0"/>
              <a:t>Est-</a:t>
            </a:r>
            <a:r>
              <a:rPr lang="en-US" dirty="0" err="1"/>
              <a:t>ce</a:t>
            </a:r>
            <a:r>
              <a:rPr lang="en-US" dirty="0"/>
              <a:t> que </a:t>
            </a:r>
            <a:r>
              <a:rPr lang="en-US" dirty="0" err="1"/>
              <a:t>tous</a:t>
            </a:r>
            <a:r>
              <a:rPr lang="en-US" dirty="0"/>
              <a:t> les </a:t>
            </a:r>
            <a:r>
              <a:rPr lang="en-US" dirty="0" err="1"/>
              <a:t>membres</a:t>
            </a:r>
            <a:r>
              <a:rPr lang="en-US" dirty="0"/>
              <a:t> du </a:t>
            </a:r>
            <a:r>
              <a:rPr lang="en-US" dirty="0" err="1"/>
              <a:t>groupe</a:t>
            </a:r>
            <a:r>
              <a:rPr lang="en-US" dirty="0"/>
              <a:t> </a:t>
            </a:r>
            <a:r>
              <a:rPr lang="en-US" dirty="0" err="1"/>
              <a:t>ont</a:t>
            </a:r>
            <a:r>
              <a:rPr lang="en-US" dirty="0"/>
              <a:t> </a:t>
            </a:r>
            <a:r>
              <a:rPr lang="en-US" dirty="0" err="1"/>
              <a:t>participé</a:t>
            </a:r>
            <a:r>
              <a:rPr lang="en-US" dirty="0"/>
              <a:t> </a:t>
            </a:r>
            <a:r>
              <a:rPr lang="en-US" dirty="0" err="1"/>
              <a:t>à</a:t>
            </a:r>
            <a:r>
              <a:rPr lang="en-US" dirty="0"/>
              <a:t> la discussion?</a:t>
            </a:r>
          </a:p>
          <a:p>
            <a:pPr marL="628650" lvl="1" indent="-171450">
              <a:buFont typeface="Arial" panose="020B0604020202020204" pitchFamily="34" charset="0"/>
              <a:buChar char="•"/>
            </a:pPr>
            <a:r>
              <a:rPr lang="en-US" dirty="0"/>
              <a:t>Est-</a:t>
            </a:r>
            <a:r>
              <a:rPr lang="en-US" dirty="0" err="1"/>
              <a:t>ce</a:t>
            </a:r>
            <a:r>
              <a:rPr lang="en-US" dirty="0"/>
              <a:t> que </a:t>
            </a:r>
            <a:r>
              <a:rPr lang="en-US" dirty="0" err="1"/>
              <a:t>certaines</a:t>
            </a:r>
            <a:r>
              <a:rPr lang="en-US" baseline="0" dirty="0"/>
              <a:t> </a:t>
            </a:r>
            <a:r>
              <a:rPr lang="en-US" baseline="0" dirty="0" err="1"/>
              <a:t>voix</a:t>
            </a:r>
            <a:r>
              <a:rPr lang="en-US" baseline="0" dirty="0"/>
              <a:t> </a:t>
            </a:r>
            <a:r>
              <a:rPr lang="en-US" baseline="0" dirty="0" err="1"/>
              <a:t>ont</a:t>
            </a:r>
            <a:r>
              <a:rPr lang="en-US" baseline="0" dirty="0"/>
              <a:t> </a:t>
            </a:r>
            <a:r>
              <a:rPr lang="en-US" baseline="0" dirty="0" err="1"/>
              <a:t>dominé</a:t>
            </a:r>
            <a:r>
              <a:rPr lang="en-US" baseline="0" dirty="0"/>
              <a:t>? </a:t>
            </a:r>
          </a:p>
          <a:p>
            <a:pPr marL="628650" lvl="1" indent="-171450">
              <a:buFont typeface="Arial" panose="020B0604020202020204" pitchFamily="34" charset="0"/>
              <a:buChar char="•"/>
            </a:pPr>
            <a:r>
              <a:rPr lang="en-US" baseline="0" dirty="0" err="1"/>
              <a:t>Pourquoi</a:t>
            </a:r>
            <a:r>
              <a:rPr lang="en-US" baseline="0" dirty="0"/>
              <a:t> </a:t>
            </a:r>
            <a:r>
              <a:rPr lang="en-US" baseline="0" dirty="0" err="1"/>
              <a:t>pensez-vous</a:t>
            </a:r>
            <a:r>
              <a:rPr lang="en-US" baseline="0" dirty="0"/>
              <a:t> que nous </a:t>
            </a:r>
            <a:r>
              <a:rPr lang="en-US" baseline="0" dirty="0" err="1"/>
              <a:t>vous</a:t>
            </a:r>
            <a:r>
              <a:rPr lang="en-US" baseline="0" dirty="0"/>
              <a:t> </a:t>
            </a:r>
            <a:r>
              <a:rPr lang="en-US" baseline="0" dirty="0" err="1"/>
              <a:t>avons</a:t>
            </a:r>
            <a:r>
              <a:rPr lang="en-US" baseline="0" dirty="0"/>
              <a:t> </a:t>
            </a:r>
            <a:r>
              <a:rPr lang="en-US" baseline="0" dirty="0" err="1"/>
              <a:t>demandé</a:t>
            </a:r>
            <a:r>
              <a:rPr lang="en-US" baseline="0" dirty="0"/>
              <a:t> de </a:t>
            </a:r>
            <a:r>
              <a:rPr lang="en-US" baseline="0" dirty="0" err="1"/>
              <a:t>réaliser</a:t>
            </a:r>
            <a:r>
              <a:rPr lang="en-US" baseline="0" dirty="0"/>
              <a:t> </a:t>
            </a:r>
            <a:r>
              <a:rPr lang="en-US" baseline="0" dirty="0" err="1"/>
              <a:t>cette</a:t>
            </a:r>
            <a:r>
              <a:rPr lang="en-US" baseline="0" dirty="0"/>
              <a:t> </a:t>
            </a:r>
            <a:r>
              <a:rPr lang="en-US" baseline="0" dirty="0" err="1"/>
              <a:t>activité</a:t>
            </a:r>
            <a:r>
              <a:rPr lang="en-US" dirty="0"/>
              <a:t>?</a:t>
            </a:r>
          </a:p>
          <a:p>
            <a:pPr marL="628650" lvl="1" indent="-171450">
              <a:buFont typeface="Arial" panose="020B0604020202020204" pitchFamily="34" charset="0"/>
              <a:buChar char="•"/>
            </a:pPr>
            <a:endParaRPr lang="en-US" dirty="0"/>
          </a:p>
          <a:p>
            <a:pPr marL="0" marR="0" lvl="0" indent="0" algn="l" defTabSz="457200" rtl="0" eaLnBrk="1" fontAlgn="auto" latinLnBrk="0" hangingPunct="1">
              <a:lnSpc>
                <a:spcPct val="100000"/>
              </a:lnSpc>
              <a:spcBef>
                <a:spcPct val="0"/>
              </a:spcBef>
              <a:spcAft>
                <a:spcPct val="0"/>
              </a:spcAft>
              <a:buClrTx/>
              <a:buSzTx/>
              <a:buFontTx/>
              <a:buNone/>
              <a:defRPr/>
            </a:pPr>
            <a:r>
              <a:rPr lang="en-US" dirty="0"/>
              <a:t>Les </a:t>
            </a:r>
            <a:r>
              <a:rPr lang="en-US" dirty="0" err="1"/>
              <a:t>réponses</a:t>
            </a:r>
            <a:r>
              <a:rPr lang="en-US" dirty="0"/>
              <a:t> </a:t>
            </a:r>
            <a:r>
              <a:rPr lang="en-US" baseline="0" dirty="0" err="1"/>
              <a:t>sont</a:t>
            </a:r>
            <a:r>
              <a:rPr lang="en-US" baseline="0" dirty="0"/>
              <a:t> </a:t>
            </a:r>
            <a:r>
              <a:rPr lang="en-US" baseline="0" dirty="0" err="1"/>
              <a:t>dévoilées</a:t>
            </a:r>
            <a:r>
              <a:rPr lang="en-US" baseline="0" dirty="0"/>
              <a:t> aux diapositives </a:t>
            </a:r>
            <a:r>
              <a:rPr lang="en-US" baseline="0" dirty="0" err="1"/>
              <a:t>suivantes</a:t>
            </a:r>
            <a:r>
              <a:rPr lang="en-US" baseline="0" dirty="0"/>
              <a:t>. </a:t>
            </a:r>
            <a:r>
              <a:rPr lang="en-US" baseline="0" dirty="0" err="1"/>
              <a:t>Voici</a:t>
            </a:r>
            <a:r>
              <a:rPr lang="en-US" baseline="0" dirty="0"/>
              <a:t> les </a:t>
            </a:r>
            <a:r>
              <a:rPr lang="en-US" baseline="0" dirty="0" err="1"/>
              <a:t>principaux</a:t>
            </a:r>
            <a:r>
              <a:rPr lang="en-US" baseline="0" dirty="0"/>
              <a:t> points </a:t>
            </a:r>
            <a:r>
              <a:rPr lang="en-US" baseline="0" dirty="0" err="1"/>
              <a:t>à</a:t>
            </a:r>
            <a:r>
              <a:rPr lang="en-US" baseline="0" dirty="0"/>
              <a:t> faire </a:t>
            </a:r>
            <a:r>
              <a:rPr lang="en-US" baseline="0" dirty="0" err="1"/>
              <a:t>ressortir</a:t>
            </a:r>
            <a:r>
              <a:rPr lang="en-US" baseline="0" dirty="0"/>
              <a:t> </a:t>
            </a:r>
            <a:r>
              <a:rPr lang="en-US" baseline="0" dirty="0" err="1"/>
              <a:t>lorsque</a:t>
            </a:r>
            <a:r>
              <a:rPr lang="en-US" baseline="0" dirty="0"/>
              <a:t> </a:t>
            </a:r>
            <a:r>
              <a:rPr lang="en-US" baseline="0" dirty="0" err="1"/>
              <a:t>vous</a:t>
            </a:r>
            <a:r>
              <a:rPr lang="en-US" baseline="0" dirty="0"/>
              <a:t> les </a:t>
            </a:r>
            <a:r>
              <a:rPr lang="en-US" baseline="0" dirty="0" err="1"/>
              <a:t>passez</a:t>
            </a:r>
            <a:r>
              <a:rPr lang="en-US" baseline="0" dirty="0"/>
              <a:t> </a:t>
            </a:r>
            <a:r>
              <a:rPr lang="en-US" baseline="0" dirty="0" err="1"/>
              <a:t>en</a:t>
            </a:r>
            <a:r>
              <a:rPr lang="en-US" baseline="0" dirty="0"/>
              <a:t> revue : </a:t>
            </a:r>
          </a:p>
          <a:p>
            <a:pPr marL="171450" marR="0" lvl="0" indent="-171450" algn="l" defTabSz="457200" rtl="0" eaLnBrk="1" fontAlgn="auto" latinLnBrk="0" hangingPunct="1">
              <a:lnSpc>
                <a:spcPct val="100000"/>
              </a:lnSpc>
              <a:spcBef>
                <a:spcPct val="0"/>
              </a:spcBef>
              <a:spcAft>
                <a:spcPct val="0"/>
              </a:spcAft>
              <a:buClrTx/>
              <a:buSzTx/>
              <a:buFont typeface="Arial" panose="020B0604020202020204" pitchFamily="34" charset="0"/>
              <a:buChar char="•"/>
              <a:defRPr/>
            </a:pPr>
            <a:r>
              <a:rPr lang="en-US" dirty="0"/>
              <a:t>importance</a:t>
            </a:r>
            <a:r>
              <a:rPr lang="en-US" baseline="0" dirty="0"/>
              <a:t> de la contribution de </a:t>
            </a:r>
            <a:r>
              <a:rPr lang="en-US" baseline="0" dirty="0" err="1"/>
              <a:t>groupe</a:t>
            </a:r>
            <a:r>
              <a:rPr lang="en-US" baseline="0" dirty="0"/>
              <a:t>, des discussions de </a:t>
            </a:r>
            <a:r>
              <a:rPr lang="en-US" baseline="0" dirty="0" err="1"/>
              <a:t>groupe</a:t>
            </a:r>
            <a:r>
              <a:rPr lang="en-US" baseline="0" dirty="0"/>
              <a:t> et de la </a:t>
            </a:r>
            <a:r>
              <a:rPr lang="en-US" baseline="0" dirty="0" err="1"/>
              <a:t>prise</a:t>
            </a:r>
            <a:r>
              <a:rPr lang="en-US" baseline="0" dirty="0"/>
              <a:t> de </a:t>
            </a:r>
            <a:r>
              <a:rPr lang="en-US" baseline="0" dirty="0" err="1"/>
              <a:t>décisions</a:t>
            </a:r>
            <a:r>
              <a:rPr lang="en-US" baseline="0" dirty="0"/>
              <a:t> </a:t>
            </a:r>
            <a:r>
              <a:rPr lang="en-US" baseline="0" dirty="0" err="1"/>
              <a:t>en</a:t>
            </a:r>
            <a:r>
              <a:rPr lang="en-US" baseline="0" dirty="0"/>
              <a:t> </a:t>
            </a:r>
            <a:r>
              <a:rPr lang="en-US" baseline="0" dirty="0" err="1"/>
              <a:t>groupe</a:t>
            </a:r>
            <a:r>
              <a:rPr lang="en-US" baseline="0" dirty="0"/>
              <a:t>; tout le monde </a:t>
            </a:r>
            <a:r>
              <a:rPr lang="en-US" baseline="0" dirty="0" err="1"/>
              <a:t>fournit</a:t>
            </a:r>
            <a:r>
              <a:rPr lang="en-US" baseline="0" dirty="0"/>
              <a:t> </a:t>
            </a:r>
            <a:r>
              <a:rPr lang="en-US" baseline="0" dirty="0" err="1"/>
              <a:t>une</a:t>
            </a:r>
            <a:r>
              <a:rPr lang="en-US" baseline="0" dirty="0"/>
              <a:t> expertise/un </a:t>
            </a:r>
            <a:r>
              <a:rPr lang="en-US" baseline="0" dirty="0" err="1"/>
              <a:t>contexte</a:t>
            </a:r>
            <a:r>
              <a:rPr lang="en-US" baseline="0" dirty="0"/>
              <a:t> </a:t>
            </a:r>
            <a:r>
              <a:rPr lang="en-US" baseline="0" dirty="0" err="1"/>
              <a:t>différent</a:t>
            </a:r>
            <a:r>
              <a:rPr lang="en-US" baseline="0" dirty="0"/>
              <a:t>;</a:t>
            </a:r>
          </a:p>
          <a:p>
            <a:pPr marL="171450" marR="0" lvl="0" indent="-171450" algn="l" defTabSz="457200" rtl="0" eaLnBrk="1" fontAlgn="auto" latinLnBrk="0" hangingPunct="1">
              <a:lnSpc>
                <a:spcPct val="100000"/>
              </a:lnSpc>
              <a:spcBef>
                <a:spcPct val="0"/>
              </a:spcBef>
              <a:spcAft>
                <a:spcPct val="0"/>
              </a:spcAft>
              <a:buClrTx/>
              <a:buSzTx/>
              <a:buFont typeface="Arial" panose="020B0604020202020204" pitchFamily="34" charset="0"/>
              <a:buChar char="•"/>
              <a:defRPr/>
            </a:pPr>
            <a:r>
              <a:rPr lang="en-US" baseline="0" dirty="0"/>
              <a:t>i</a:t>
            </a:r>
            <a:r>
              <a:rPr lang="en-US" dirty="0"/>
              <a:t>mportance</a:t>
            </a:r>
            <a:r>
              <a:rPr lang="en-US" baseline="0" dirty="0"/>
              <a:t> du </a:t>
            </a:r>
            <a:r>
              <a:rPr lang="en-US" baseline="0" dirty="0" err="1"/>
              <a:t>contexte</a:t>
            </a:r>
            <a:r>
              <a:rPr lang="en-US" baseline="0" dirty="0"/>
              <a:t> et de </a:t>
            </a:r>
            <a:r>
              <a:rPr lang="en-US" baseline="0" dirty="0" err="1"/>
              <a:t>l’effet</a:t>
            </a:r>
            <a:r>
              <a:rPr lang="en-US" baseline="0" dirty="0"/>
              <a:t> de </a:t>
            </a:r>
            <a:r>
              <a:rPr lang="en-US" baseline="0" dirty="0" err="1"/>
              <a:t>données</a:t>
            </a:r>
            <a:r>
              <a:rPr lang="en-US" baseline="0" dirty="0"/>
              <a:t> </a:t>
            </a:r>
            <a:r>
              <a:rPr lang="en-US" baseline="0" dirty="0" err="1"/>
              <a:t>manquantes</a:t>
            </a:r>
            <a:r>
              <a:rPr lang="en-US" baseline="0" dirty="0"/>
              <a:t> (p. ex., Walt Disney sans Mickey);</a:t>
            </a:r>
          </a:p>
          <a:p>
            <a:pPr marL="171450" marR="0" lvl="0" indent="-171450" algn="l" defTabSz="457200" rtl="0" eaLnBrk="1" fontAlgn="auto" latinLnBrk="0" hangingPunct="1">
              <a:lnSpc>
                <a:spcPct val="100000"/>
              </a:lnSpc>
              <a:spcBef>
                <a:spcPct val="0"/>
              </a:spcBef>
              <a:spcAft>
                <a:spcPct val="0"/>
              </a:spcAft>
              <a:buClrTx/>
              <a:buSzTx/>
              <a:buFont typeface="Arial" panose="020B0604020202020204" pitchFamily="34" charset="0"/>
              <a:buChar char="•"/>
              <a:defRPr/>
            </a:pPr>
            <a:r>
              <a:rPr lang="en-US" baseline="0" dirty="0" err="1"/>
              <a:t>parfois</a:t>
            </a:r>
            <a:r>
              <a:rPr lang="en-US" baseline="0" dirty="0"/>
              <a:t> </a:t>
            </a:r>
            <a:r>
              <a:rPr lang="en-US" baseline="0" dirty="0" err="1"/>
              <a:t>nécessaire</a:t>
            </a:r>
            <a:r>
              <a:rPr lang="en-US" baseline="0" dirty="0"/>
              <a:t> de </a:t>
            </a:r>
            <a:r>
              <a:rPr lang="en-US" baseline="0" dirty="0" err="1"/>
              <a:t>dénicher</a:t>
            </a:r>
            <a:r>
              <a:rPr lang="en-US" baseline="0" dirty="0"/>
              <a:t> les </a:t>
            </a:r>
            <a:r>
              <a:rPr lang="en-US" baseline="0" dirty="0" err="1"/>
              <a:t>renseignements</a:t>
            </a:r>
            <a:r>
              <a:rPr lang="en-US" baseline="0" dirty="0"/>
              <a:t> – il </a:t>
            </a:r>
            <a:r>
              <a:rPr lang="en-US" baseline="0" dirty="0" err="1"/>
              <a:t>peut</a:t>
            </a:r>
            <a:r>
              <a:rPr lang="en-US" baseline="0" dirty="0"/>
              <a:t> </a:t>
            </a:r>
            <a:r>
              <a:rPr lang="en-US" baseline="0" dirty="0" err="1"/>
              <a:t>en</a:t>
            </a:r>
            <a:r>
              <a:rPr lang="en-US" baseline="0" dirty="0"/>
              <a:t> </a:t>
            </a:r>
            <a:r>
              <a:rPr lang="en-US" baseline="0" dirty="0" err="1"/>
              <a:t>manquer</a:t>
            </a:r>
            <a:r>
              <a:rPr lang="en-US" baseline="0" dirty="0"/>
              <a:t>.</a:t>
            </a:r>
          </a:p>
          <a:p>
            <a:pPr marL="0" marR="0" lvl="0" indent="0" algn="l" defTabSz="457200" rtl="0" eaLnBrk="1" fontAlgn="auto" latinLnBrk="0" hangingPunct="1">
              <a:lnSpc>
                <a:spcPct val="100000"/>
              </a:lnSpc>
              <a:spcBef>
                <a:spcPct val="0"/>
              </a:spcBef>
              <a:spcAft>
                <a:spcPct val="0"/>
              </a:spcAft>
              <a:buClrTx/>
              <a:buSzTx/>
              <a:buFont typeface="Arial" panose="020B0604020202020204" pitchFamily="34" charset="0"/>
              <a:buNone/>
              <a:defRPr/>
            </a:pPr>
            <a:endParaRPr lang="en-US" baseline="0" dirty="0"/>
          </a:p>
          <a:p>
            <a:pPr marL="0" marR="0" lvl="0" indent="0" algn="l" defTabSz="457200" rtl="0" eaLnBrk="1" fontAlgn="auto" latinLnBrk="0" hangingPunct="1">
              <a:lnSpc>
                <a:spcPct val="100000"/>
              </a:lnSpc>
              <a:spcBef>
                <a:spcPct val="0"/>
              </a:spcBef>
              <a:spcAft>
                <a:spcPct val="0"/>
              </a:spcAft>
              <a:buClrTx/>
              <a:buSzTx/>
              <a:buFont typeface="Arial" panose="020B0604020202020204" pitchFamily="34" charset="0"/>
              <a:buNone/>
              <a:defRPr/>
            </a:pPr>
            <a:r>
              <a:rPr lang="en-US" sz="900" b="1" baseline="0" dirty="0"/>
              <a:t>Image 2 (Malala) : </a:t>
            </a:r>
            <a:r>
              <a:rPr lang="en-US" sz="900" baseline="0" dirty="0"/>
              <a:t>Georgina Coupe/droit </a:t>
            </a:r>
            <a:r>
              <a:rPr lang="en-US" sz="900" baseline="0" dirty="0" err="1"/>
              <a:t>d’auteur</a:t>
            </a:r>
            <a:r>
              <a:rPr lang="en-US" sz="900" baseline="0" dirty="0"/>
              <a:t> de la Couronne; </a:t>
            </a:r>
            <a:r>
              <a:rPr lang="en-US" sz="900" b="1" baseline="0" dirty="0"/>
              <a:t>Image 3 (Lena Headey) : </a:t>
            </a:r>
            <a:r>
              <a:rPr lang="en-US" sz="900" baseline="0" dirty="0" err="1"/>
              <a:t>Cette</a:t>
            </a:r>
            <a:r>
              <a:rPr lang="en-US" sz="900" baseline="0" dirty="0"/>
              <a:t> image </a:t>
            </a:r>
            <a:r>
              <a:rPr lang="en-US" sz="900" baseline="0" dirty="0" err="1"/>
              <a:t>est</a:t>
            </a:r>
            <a:r>
              <a:rPr lang="en-US" sz="900" baseline="0" dirty="0"/>
              <a:t> protégée par la </a:t>
            </a:r>
            <a:r>
              <a:rPr lang="en-US" sz="900" baseline="0" dirty="0" err="1"/>
              <a:t>licence</a:t>
            </a:r>
            <a:r>
              <a:rPr lang="en-US" sz="900" baseline="0" dirty="0"/>
              <a:t> Attribution 2.0 Generic de Creative Commons (https://</a:t>
            </a:r>
            <a:r>
              <a:rPr lang="en-US" sz="900" baseline="0" dirty="0" err="1"/>
              <a:t>creativecommons.org</a:t>
            </a:r>
            <a:r>
              <a:rPr lang="en-US" sz="900" baseline="0" dirty="0"/>
              <a:t>/licenses/by/2.0/</a:t>
            </a:r>
            <a:r>
              <a:rPr lang="en-US" sz="900" baseline="0" dirty="0" err="1"/>
              <a:t>deed.en</a:t>
            </a:r>
            <a:r>
              <a:rPr lang="en-US" sz="900" baseline="0" dirty="0"/>
              <a:t>). Attribution: </a:t>
            </a:r>
            <a:r>
              <a:rPr lang="en-US" sz="900" baseline="0" dirty="0" err="1"/>
              <a:t>pinguino</a:t>
            </a:r>
            <a:r>
              <a:rPr lang="en-US" sz="900" baseline="0" dirty="0"/>
              <a:t> k de North Hollywood (</a:t>
            </a:r>
            <a:r>
              <a:rPr lang="en-US" sz="900" baseline="0" dirty="0" err="1"/>
              <a:t>États</a:t>
            </a:r>
            <a:r>
              <a:rPr lang="en-US" sz="900" baseline="0" dirty="0"/>
              <a:t>-Unis) (https://</a:t>
            </a:r>
            <a:r>
              <a:rPr lang="en-US" sz="900" baseline="0" dirty="0" err="1"/>
              <a:t>www.flickr.com</a:t>
            </a:r>
            <a:r>
              <a:rPr lang="en-US" sz="900" baseline="0" dirty="0"/>
              <a:t>/people/44159829@N00); </a:t>
            </a:r>
            <a:r>
              <a:rPr lang="en-US" sz="900" b="1" baseline="0" dirty="0"/>
              <a:t>Image 5 (Kenny McCormick) : </a:t>
            </a:r>
            <a:r>
              <a:rPr lang="en-US" sz="900" baseline="0" dirty="0"/>
              <a:t>Creative Commons 4.0 BY-NC (https://</a:t>
            </a:r>
            <a:r>
              <a:rPr lang="en-US" sz="900" baseline="0" dirty="0" err="1"/>
              <a:t>creativecommons.org</a:t>
            </a:r>
            <a:r>
              <a:rPr lang="en-US" sz="900" baseline="0" dirty="0"/>
              <a:t>/licenses/by-</a:t>
            </a:r>
            <a:r>
              <a:rPr lang="en-US" sz="900" baseline="0" dirty="0" err="1"/>
              <a:t>nc</a:t>
            </a:r>
            <a:r>
              <a:rPr lang="en-US" sz="900" baseline="0" dirty="0"/>
              <a:t>/4.0/); </a:t>
            </a:r>
            <a:r>
              <a:rPr lang="en-US" sz="900" b="1" baseline="0" dirty="0"/>
              <a:t>Image 6 (Freddie Mercury) : </a:t>
            </a:r>
            <a:r>
              <a:rPr lang="en-US" sz="900" baseline="0" dirty="0" err="1"/>
              <a:t>Cette</a:t>
            </a:r>
            <a:r>
              <a:rPr lang="en-US" sz="900" baseline="0" dirty="0"/>
              <a:t> image </a:t>
            </a:r>
            <a:r>
              <a:rPr lang="en-US" sz="900" baseline="0" dirty="0" err="1"/>
              <a:t>est</a:t>
            </a:r>
            <a:r>
              <a:rPr lang="en-US" sz="900" baseline="0" dirty="0"/>
              <a:t> protégée par la </a:t>
            </a:r>
            <a:r>
              <a:rPr lang="en-US" sz="900" baseline="0" dirty="0" err="1"/>
              <a:t>licence</a:t>
            </a:r>
            <a:r>
              <a:rPr lang="en-US" sz="900" baseline="0" dirty="0"/>
              <a:t> Attribution-Share Alike 4.0 International de Creative Commons (https://</a:t>
            </a:r>
            <a:r>
              <a:rPr lang="en-US" sz="900" baseline="0" dirty="0" err="1"/>
              <a:t>creativecommons.org</a:t>
            </a:r>
            <a:r>
              <a:rPr lang="en-US" sz="900" baseline="0" dirty="0"/>
              <a:t>/licenses/by-</a:t>
            </a:r>
            <a:r>
              <a:rPr lang="en-US" sz="900" baseline="0" dirty="0" err="1"/>
              <a:t>sa</a:t>
            </a:r>
            <a:r>
              <a:rPr lang="en-US" sz="900" baseline="0" dirty="0"/>
              <a:t>/4.0/</a:t>
            </a:r>
            <a:r>
              <a:rPr lang="en-US" sz="900" baseline="0" dirty="0" err="1"/>
              <a:t>deed.fr</a:t>
            </a:r>
            <a:r>
              <a:rPr lang="en-US" sz="900" baseline="0" dirty="0"/>
              <a:t>) </a:t>
            </a:r>
            <a:endParaRPr lang="en-US" baseline="0" dirty="0"/>
          </a:p>
        </p:txBody>
      </p:sp>
      <p:sp>
        <p:nvSpPr>
          <p:cNvPr id="4" name="Slide Number Placeholder 3"/>
          <p:cNvSpPr>
            <a:spLocks noGrp="1"/>
          </p:cNvSpPr>
          <p:nvPr>
            <p:ph type="sldNum" sz="quarter" idx="5"/>
          </p:nvPr>
        </p:nvSpPr>
        <p:spPr/>
        <p:txBody>
          <a:bodyPr/>
          <a:lstStyle/>
          <a:p>
            <a:fld id="{BB77EE89-0766-024F-9F88-80232D371B78}" type="slidenum">
              <a:rPr lang="en-US" smtClean="0"/>
              <a:t>7</a:t>
            </a:fld>
            <a:endParaRPr lang="en-US"/>
          </a:p>
        </p:txBody>
      </p:sp>
    </p:spTree>
    <p:extLst>
      <p:ext uri="{BB962C8B-B14F-4D97-AF65-F5344CB8AC3E}">
        <p14:creationId xmlns:p14="http://schemas.microsoft.com/office/powerpoint/2010/main" val="897741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t>Message</a:t>
            </a:r>
            <a:r>
              <a:rPr lang="en-CA" b="1" baseline="0" dirty="0"/>
              <a:t> </a:t>
            </a:r>
            <a:r>
              <a:rPr lang="en-CA" b="1" baseline="0" dirty="0" err="1"/>
              <a:t>clé</a:t>
            </a:r>
            <a:r>
              <a:rPr lang="en-CA" b="1" baseline="0" dirty="0"/>
              <a:t> : </a:t>
            </a:r>
            <a:r>
              <a:rPr lang="en-CA" dirty="0"/>
              <a:t>Tout le</a:t>
            </a:r>
            <a:r>
              <a:rPr lang="en-CA" baseline="0" dirty="0"/>
              <a:t> monde </a:t>
            </a:r>
            <a:r>
              <a:rPr lang="en-CA" baseline="0" dirty="0" err="1"/>
              <a:t>apporte</a:t>
            </a:r>
            <a:r>
              <a:rPr lang="en-CA" baseline="0" dirty="0"/>
              <a:t> </a:t>
            </a:r>
            <a:r>
              <a:rPr lang="en-CA" baseline="0" dirty="0" err="1"/>
              <a:t>une</a:t>
            </a:r>
            <a:r>
              <a:rPr lang="en-CA" baseline="0" dirty="0"/>
              <a:t> expertise </a:t>
            </a:r>
            <a:r>
              <a:rPr lang="en-CA" baseline="0" dirty="0" err="1"/>
              <a:t>différente</a:t>
            </a:r>
            <a:r>
              <a:rPr lang="en-CA" dirty="0"/>
              <a:t>. </a:t>
            </a:r>
            <a:r>
              <a:rPr lang="en-CA" dirty="0" err="1"/>
              <a:t>Seuls</a:t>
            </a:r>
            <a:r>
              <a:rPr lang="en-CA" baseline="0" dirty="0"/>
              <a:t> les amateurs de sport </a:t>
            </a:r>
            <a:r>
              <a:rPr lang="en-CA" baseline="0" dirty="0" err="1"/>
              <a:t>sauraient</a:t>
            </a:r>
            <a:r>
              <a:rPr lang="en-CA" baseline="0" dirty="0"/>
              <a:t> </a:t>
            </a:r>
            <a:r>
              <a:rPr lang="en-CA" baseline="0" dirty="0" err="1"/>
              <a:t>reconnaître</a:t>
            </a:r>
            <a:r>
              <a:rPr lang="en-CA" baseline="0" dirty="0"/>
              <a:t> </a:t>
            </a:r>
            <a:r>
              <a:rPr lang="en-CA" baseline="0" dirty="0" err="1"/>
              <a:t>cette</a:t>
            </a:r>
            <a:r>
              <a:rPr lang="en-CA" baseline="0" dirty="0"/>
              <a:t> </a:t>
            </a:r>
            <a:r>
              <a:rPr lang="en-CA" baseline="0" dirty="0" err="1"/>
              <a:t>personne</a:t>
            </a:r>
            <a:r>
              <a:rPr lang="en-CA" baseline="0" dirty="0"/>
              <a:t>. </a:t>
            </a:r>
            <a:endParaRPr lang="en-CA" dirty="0"/>
          </a:p>
        </p:txBody>
      </p:sp>
      <p:sp>
        <p:nvSpPr>
          <p:cNvPr id="4" name="Slide Number Placeholder 3"/>
          <p:cNvSpPr>
            <a:spLocks noGrp="1"/>
          </p:cNvSpPr>
          <p:nvPr>
            <p:ph type="sldNum" sz="quarter" idx="5"/>
          </p:nvPr>
        </p:nvSpPr>
        <p:spPr/>
        <p:txBody>
          <a:bodyPr/>
          <a:lstStyle/>
          <a:p>
            <a:fld id="{BB77EE89-0766-024F-9F88-80232D371B78}" type="slidenum">
              <a:rPr lang="en-US" smtClean="0"/>
              <a:t>8</a:t>
            </a:fld>
            <a:endParaRPr lang="en-US"/>
          </a:p>
        </p:txBody>
      </p:sp>
    </p:spTree>
    <p:extLst>
      <p:ext uri="{BB962C8B-B14F-4D97-AF65-F5344CB8AC3E}">
        <p14:creationId xmlns:p14="http://schemas.microsoft.com/office/powerpoint/2010/main" val="16113147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Message </a:t>
            </a:r>
            <a:r>
              <a:rPr lang="en-US" b="1" dirty="0" err="1"/>
              <a:t>clé</a:t>
            </a:r>
            <a:r>
              <a:rPr lang="en-US" b="1" dirty="0"/>
              <a:t> : </a:t>
            </a:r>
            <a:r>
              <a:rPr lang="en-US" dirty="0"/>
              <a:t>Importance du </a:t>
            </a:r>
            <a:r>
              <a:rPr lang="en-US" dirty="0" err="1"/>
              <a:t>contexte</a:t>
            </a:r>
            <a:endParaRPr lang="en-US" dirty="0"/>
          </a:p>
        </p:txBody>
      </p:sp>
      <p:sp>
        <p:nvSpPr>
          <p:cNvPr id="4" name="Slide Number Placeholder 3"/>
          <p:cNvSpPr>
            <a:spLocks noGrp="1"/>
          </p:cNvSpPr>
          <p:nvPr>
            <p:ph type="sldNum" sz="quarter" idx="5"/>
          </p:nvPr>
        </p:nvSpPr>
        <p:spPr/>
        <p:txBody>
          <a:bodyPr/>
          <a:lstStyle/>
          <a:p>
            <a:fld id="{BB77EE89-0766-024F-9F88-80232D371B78}" type="slidenum">
              <a:rPr lang="en-US" smtClean="0"/>
              <a:t>9</a:t>
            </a:fld>
            <a:endParaRPr lang="en-US"/>
          </a:p>
        </p:txBody>
      </p:sp>
    </p:spTree>
    <p:extLst>
      <p:ext uri="{BB962C8B-B14F-4D97-AF65-F5344CB8AC3E}">
        <p14:creationId xmlns:p14="http://schemas.microsoft.com/office/powerpoint/2010/main" val="36022956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Message </a:t>
            </a:r>
            <a:r>
              <a:rPr lang="en-US" b="1" dirty="0" err="1"/>
              <a:t>clé</a:t>
            </a:r>
            <a:r>
              <a:rPr lang="en-US" b="1" dirty="0"/>
              <a:t> : </a:t>
            </a:r>
            <a:r>
              <a:rPr lang="en-US" b="0" dirty="0"/>
              <a:t>Importance du </a:t>
            </a:r>
            <a:r>
              <a:rPr lang="en-US" b="0" dirty="0" err="1"/>
              <a:t>contexte</a:t>
            </a:r>
            <a:r>
              <a:rPr lang="en-US" b="0" dirty="0"/>
              <a:t> – il </a:t>
            </a:r>
            <a:r>
              <a:rPr lang="en-US" b="0" dirty="0" err="1"/>
              <a:t>est</a:t>
            </a:r>
            <a:r>
              <a:rPr lang="en-US" b="0" dirty="0"/>
              <a:t> </a:t>
            </a:r>
            <a:r>
              <a:rPr lang="en-US" b="0" dirty="0" err="1"/>
              <a:t>évident</a:t>
            </a:r>
            <a:r>
              <a:rPr lang="en-US" b="0" dirty="0"/>
              <a:t> pour les gens qui </a:t>
            </a:r>
            <a:r>
              <a:rPr lang="en-US" b="0" dirty="0" err="1"/>
              <a:t>écoutent</a:t>
            </a:r>
            <a:r>
              <a:rPr lang="en-US" b="0" dirty="0"/>
              <a:t> </a:t>
            </a:r>
            <a:r>
              <a:rPr lang="en-US" b="0" dirty="0" err="1"/>
              <a:t>l’émission</a:t>
            </a:r>
            <a:r>
              <a:rPr lang="en-US" b="0" dirty="0"/>
              <a:t> de qui</a:t>
            </a:r>
            <a:r>
              <a:rPr lang="en-US" b="0" baseline="0" dirty="0"/>
              <a:t> il </a:t>
            </a:r>
            <a:r>
              <a:rPr lang="en-US" b="0" baseline="0" dirty="0" err="1"/>
              <a:t>s’agit</a:t>
            </a:r>
            <a:r>
              <a:rPr lang="en-US" b="0" baseline="0" dirty="0"/>
              <a:t>, car </a:t>
            </a:r>
            <a:r>
              <a:rPr lang="en-US" b="0" baseline="0" dirty="0" err="1"/>
              <a:t>elle</a:t>
            </a:r>
            <a:r>
              <a:rPr lang="en-US" b="0" baseline="0" dirty="0"/>
              <a:t> </a:t>
            </a:r>
            <a:r>
              <a:rPr lang="en-US" b="0" baseline="0" dirty="0" err="1"/>
              <a:t>incarne</a:t>
            </a:r>
            <a:r>
              <a:rPr lang="en-US" b="0" baseline="0" dirty="0"/>
              <a:t> son </a:t>
            </a:r>
            <a:r>
              <a:rPr lang="en-US" b="0" baseline="0" dirty="0" err="1"/>
              <a:t>personnage</a:t>
            </a:r>
            <a:r>
              <a:rPr lang="en-US" b="0" baseline="0" dirty="0"/>
              <a:t> sur la photo.</a:t>
            </a:r>
            <a:endParaRPr lang="en-US" b="0" dirty="0"/>
          </a:p>
        </p:txBody>
      </p:sp>
      <p:sp>
        <p:nvSpPr>
          <p:cNvPr id="4" name="Slide Number Placeholder 3"/>
          <p:cNvSpPr>
            <a:spLocks noGrp="1"/>
          </p:cNvSpPr>
          <p:nvPr>
            <p:ph type="sldNum" sz="quarter" idx="5"/>
          </p:nvPr>
        </p:nvSpPr>
        <p:spPr/>
        <p:txBody>
          <a:bodyPr/>
          <a:lstStyle/>
          <a:p>
            <a:fld id="{BB77EE89-0766-024F-9F88-80232D371B78}" type="slidenum">
              <a:rPr lang="en-US" smtClean="0"/>
              <a:t>10</a:t>
            </a:fld>
            <a:endParaRPr lang="en-US"/>
          </a:p>
        </p:txBody>
      </p:sp>
    </p:spTree>
    <p:extLst>
      <p:ext uri="{BB962C8B-B14F-4D97-AF65-F5344CB8AC3E}">
        <p14:creationId xmlns:p14="http://schemas.microsoft.com/office/powerpoint/2010/main" val="30246832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 </a:t>
            </a:r>
            <a:r>
              <a:rPr lang="en-US" dirty="0" err="1"/>
              <a:t>plupart</a:t>
            </a:r>
            <a:r>
              <a:rPr lang="en-US" dirty="0"/>
              <a:t> </a:t>
            </a:r>
            <a:r>
              <a:rPr lang="en-US" dirty="0" err="1"/>
              <a:t>d’entre</a:t>
            </a:r>
            <a:r>
              <a:rPr lang="en-US" baseline="0" dirty="0"/>
              <a:t> </a:t>
            </a:r>
            <a:r>
              <a:rPr lang="en-US" baseline="0" dirty="0" err="1"/>
              <a:t>vous</a:t>
            </a:r>
            <a:r>
              <a:rPr lang="en-US" baseline="0" dirty="0"/>
              <a:t> le </a:t>
            </a:r>
            <a:r>
              <a:rPr lang="en-US" baseline="0" dirty="0" err="1"/>
              <a:t>connaissent</a:t>
            </a:r>
            <a:r>
              <a:rPr lang="en-US" dirty="0"/>
              <a:t>?</a:t>
            </a:r>
          </a:p>
        </p:txBody>
      </p:sp>
      <p:sp>
        <p:nvSpPr>
          <p:cNvPr id="4" name="Slide Number Placeholder 3"/>
          <p:cNvSpPr>
            <a:spLocks noGrp="1"/>
          </p:cNvSpPr>
          <p:nvPr>
            <p:ph type="sldNum" sz="quarter" idx="5"/>
          </p:nvPr>
        </p:nvSpPr>
        <p:spPr/>
        <p:txBody>
          <a:bodyPr/>
          <a:lstStyle/>
          <a:p>
            <a:fld id="{BB77EE89-0766-024F-9F88-80232D371B78}" type="slidenum">
              <a:rPr lang="en-US" smtClean="0"/>
              <a:t>11</a:t>
            </a:fld>
            <a:endParaRPr lang="en-US"/>
          </a:p>
        </p:txBody>
      </p:sp>
    </p:spTree>
    <p:extLst>
      <p:ext uri="{BB962C8B-B14F-4D97-AF65-F5344CB8AC3E}">
        <p14:creationId xmlns:p14="http://schemas.microsoft.com/office/powerpoint/2010/main" val="180932127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BCC084FF-86DD-F246-9969-F048933C9F5D}"/>
              </a:ext>
            </a:extLst>
          </p:cNvPr>
          <p:cNvPicPr>
            <a:picLocks noChangeAspect="1"/>
          </p:cNvPicPr>
          <p:nvPr userDrawn="1"/>
        </p:nvPicPr>
        <p:blipFill>
          <a:blip r:embed="rId2"/>
          <a:srcRect/>
          <a:stretch/>
        </p:blipFill>
        <p:spPr>
          <a:xfrm>
            <a:off x="5639" y="0"/>
            <a:ext cx="12180721" cy="6858000"/>
          </a:xfrm>
          <a:prstGeom prst="rect">
            <a:avLst/>
          </a:prstGeom>
        </p:spPr>
      </p:pic>
      <p:sp>
        <p:nvSpPr>
          <p:cNvPr id="2" name="Title 1">
            <a:extLst>
              <a:ext uri="{FF2B5EF4-FFF2-40B4-BE49-F238E27FC236}">
                <a16:creationId xmlns:a16="http://schemas.microsoft.com/office/drawing/2014/main" id="{5C9EB946-BDFE-DD49-A9B2-862820418E33}"/>
              </a:ext>
            </a:extLst>
          </p:cNvPr>
          <p:cNvSpPr>
            <a:spLocks noGrp="1"/>
          </p:cNvSpPr>
          <p:nvPr>
            <p:ph type="ctrTitle"/>
          </p:nvPr>
        </p:nvSpPr>
        <p:spPr>
          <a:xfrm>
            <a:off x="1171301" y="1739321"/>
            <a:ext cx="9440091" cy="1193800"/>
          </a:xfrm>
        </p:spPr>
        <p:txBody>
          <a:bodyPr anchor="b">
            <a:normAutofit/>
          </a:bodyPr>
          <a:lstStyle>
            <a:lvl1pPr algn="l">
              <a:defRPr sz="4800" b="1">
                <a:solidFill>
                  <a:srgbClr val="00ADBF"/>
                </a:solidFill>
              </a:defRPr>
            </a:lvl1pPr>
          </a:lstStyle>
          <a:p>
            <a:endParaRPr lang="en-US" dirty="0"/>
          </a:p>
        </p:txBody>
      </p:sp>
      <p:sp>
        <p:nvSpPr>
          <p:cNvPr id="3" name="Subtitle 2">
            <a:extLst>
              <a:ext uri="{FF2B5EF4-FFF2-40B4-BE49-F238E27FC236}">
                <a16:creationId xmlns:a16="http://schemas.microsoft.com/office/drawing/2014/main" id="{EDB87FD1-84DA-DA44-B8C9-D3BFCF6D5C1B}"/>
              </a:ext>
            </a:extLst>
          </p:cNvPr>
          <p:cNvSpPr>
            <a:spLocks noGrp="1"/>
          </p:cNvSpPr>
          <p:nvPr>
            <p:ph type="subTitle" idx="1"/>
          </p:nvPr>
        </p:nvSpPr>
        <p:spPr>
          <a:xfrm>
            <a:off x="1171302" y="3016943"/>
            <a:ext cx="9440091" cy="1244123"/>
          </a:xfrm>
        </p:spPr>
        <p:txBody>
          <a:bodyPr/>
          <a:lstStyle>
            <a:lvl1pPr marL="0" indent="0" algn="l">
              <a:buNone/>
              <a:defRPr sz="7200" b="0">
                <a:solidFill>
                  <a:srgbClr val="0C3B5D"/>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US" dirty="0"/>
          </a:p>
        </p:txBody>
      </p:sp>
    </p:spTree>
    <p:extLst>
      <p:ext uri="{BB962C8B-B14F-4D97-AF65-F5344CB8AC3E}">
        <p14:creationId xmlns:p14="http://schemas.microsoft.com/office/powerpoint/2010/main" val="126322572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733"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26051D4-7D46-334C-B5F3-C1D143AA1924}"/>
              </a:ext>
            </a:extLst>
          </p:cNvPr>
          <p:cNvPicPr>
            <a:picLocks noChangeAspect="1"/>
          </p:cNvPicPr>
          <p:nvPr userDrawn="1"/>
        </p:nvPicPr>
        <p:blipFill>
          <a:blip r:embed="rId2"/>
          <a:srcRect/>
          <a:stretch/>
        </p:blipFill>
        <p:spPr>
          <a:xfrm>
            <a:off x="0" y="1785"/>
            <a:ext cx="12192000" cy="6854429"/>
          </a:xfrm>
          <a:prstGeom prst="rect">
            <a:avLst/>
          </a:prstGeom>
        </p:spPr>
      </p:pic>
      <p:sp>
        <p:nvSpPr>
          <p:cNvPr id="2" name="Title 1">
            <a:extLst>
              <a:ext uri="{FF2B5EF4-FFF2-40B4-BE49-F238E27FC236}">
                <a16:creationId xmlns:a16="http://schemas.microsoft.com/office/drawing/2014/main" id="{A8393DF1-05AD-FB42-98C6-963AC3D6E939}"/>
              </a:ext>
            </a:extLst>
          </p:cNvPr>
          <p:cNvSpPr>
            <a:spLocks noGrp="1"/>
          </p:cNvSpPr>
          <p:nvPr>
            <p:ph type="title"/>
          </p:nvPr>
        </p:nvSpPr>
        <p:spPr>
          <a:xfrm>
            <a:off x="838200" y="365125"/>
            <a:ext cx="10515600" cy="4958437"/>
          </a:xfrm>
        </p:spPr>
        <p:txBody>
          <a:bodyPr/>
          <a:lstStyle>
            <a:lvl1pPr algn="ctr">
              <a:defRPr sz="6000" b="0">
                <a:solidFill>
                  <a:srgbClr val="662B7E"/>
                </a:solidFill>
                <a:latin typeface="+mn-lt"/>
              </a:defRPr>
            </a:lvl1pPr>
          </a:lstStyle>
          <a:p>
            <a:endParaRPr lang="en-US" dirty="0"/>
          </a:p>
        </p:txBody>
      </p:sp>
    </p:spTree>
    <p:extLst>
      <p:ext uri="{BB962C8B-B14F-4D97-AF65-F5344CB8AC3E}">
        <p14:creationId xmlns:p14="http://schemas.microsoft.com/office/powerpoint/2010/main" val="40312623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26051D4-7D46-334C-B5F3-C1D143AA1924}"/>
              </a:ext>
            </a:extLst>
          </p:cNvPr>
          <p:cNvPicPr>
            <a:picLocks noChangeAspect="1"/>
          </p:cNvPicPr>
          <p:nvPr userDrawn="1"/>
        </p:nvPicPr>
        <p:blipFill>
          <a:blip r:embed="rId2"/>
          <a:srcRect/>
          <a:stretch/>
        </p:blipFill>
        <p:spPr>
          <a:xfrm>
            <a:off x="0" y="1785"/>
            <a:ext cx="12192000" cy="6854429"/>
          </a:xfrm>
          <a:prstGeom prst="rect">
            <a:avLst/>
          </a:prstGeom>
        </p:spPr>
      </p:pic>
      <p:sp>
        <p:nvSpPr>
          <p:cNvPr id="2" name="Title 1">
            <a:extLst>
              <a:ext uri="{FF2B5EF4-FFF2-40B4-BE49-F238E27FC236}">
                <a16:creationId xmlns:a16="http://schemas.microsoft.com/office/drawing/2014/main" id="{A8393DF1-05AD-FB42-98C6-963AC3D6E939}"/>
              </a:ext>
            </a:extLst>
          </p:cNvPr>
          <p:cNvSpPr>
            <a:spLocks noGrp="1"/>
          </p:cNvSpPr>
          <p:nvPr>
            <p:ph type="title"/>
          </p:nvPr>
        </p:nvSpPr>
        <p:spPr/>
        <p:txBody>
          <a:bodyPr/>
          <a:lstStyle>
            <a:lvl1pPr>
              <a:defRPr b="0">
                <a:solidFill>
                  <a:srgbClr val="0C3B5D"/>
                </a:solidFill>
                <a:latin typeface="+mn-lt"/>
              </a:defRPr>
            </a:lvl1pPr>
          </a:lstStyle>
          <a:p>
            <a:endParaRPr lang="en-US" dirty="0"/>
          </a:p>
        </p:txBody>
      </p:sp>
      <p:sp>
        <p:nvSpPr>
          <p:cNvPr id="3" name="Content Placeholder 2">
            <a:extLst>
              <a:ext uri="{FF2B5EF4-FFF2-40B4-BE49-F238E27FC236}">
                <a16:creationId xmlns:a16="http://schemas.microsoft.com/office/drawing/2014/main" id="{01078469-BB0B-154A-A20B-454DE3D5E84B}"/>
              </a:ext>
            </a:extLst>
          </p:cNvPr>
          <p:cNvSpPr>
            <a:spLocks noGrp="1"/>
          </p:cNvSpPr>
          <p:nvPr>
            <p:ph idx="1"/>
          </p:nvPr>
        </p:nvSpPr>
        <p:spPr>
          <a:xfrm>
            <a:off x="838200" y="1591454"/>
            <a:ext cx="10515600" cy="3543209"/>
          </a:xfrm>
        </p:spPr>
        <p:txBody>
          <a:bodyPr/>
          <a:lstStyle>
            <a:lvl1pPr>
              <a:buFont typeface="Arial" panose="020B0604020202020204" pitchFamily="34" charset="0"/>
              <a:buNone/>
              <a:defRPr>
                <a:solidFill>
                  <a:srgbClr val="0C3B5D"/>
                </a:solidFill>
              </a:defRPr>
            </a:lvl1pPr>
          </a:lstStyle>
          <a:p>
            <a:pPr lvl="0"/>
            <a:endParaRPr lang="en-US" dirty="0"/>
          </a:p>
        </p:txBody>
      </p:sp>
    </p:spTree>
    <p:extLst>
      <p:ext uri="{BB962C8B-B14F-4D97-AF65-F5344CB8AC3E}">
        <p14:creationId xmlns:p14="http://schemas.microsoft.com/office/powerpoint/2010/main" val="2195833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3_Sub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26051D4-7D46-334C-B5F3-C1D143AA1924}"/>
              </a:ext>
            </a:extLst>
          </p:cNvPr>
          <p:cNvPicPr>
            <a:picLocks noChangeAspect="1"/>
          </p:cNvPicPr>
          <p:nvPr userDrawn="1"/>
        </p:nvPicPr>
        <p:blipFill>
          <a:blip r:embed="rId2"/>
          <a:srcRect/>
          <a:stretch/>
        </p:blipFill>
        <p:spPr>
          <a:xfrm>
            <a:off x="0" y="365125"/>
            <a:ext cx="12192000" cy="6854429"/>
          </a:xfrm>
          <a:prstGeom prst="rect">
            <a:avLst/>
          </a:prstGeom>
        </p:spPr>
      </p:pic>
      <p:sp>
        <p:nvSpPr>
          <p:cNvPr id="2" name="Title 1">
            <a:extLst>
              <a:ext uri="{FF2B5EF4-FFF2-40B4-BE49-F238E27FC236}">
                <a16:creationId xmlns:a16="http://schemas.microsoft.com/office/drawing/2014/main" id="{A8393DF1-05AD-FB42-98C6-963AC3D6E939}"/>
              </a:ext>
            </a:extLst>
          </p:cNvPr>
          <p:cNvSpPr>
            <a:spLocks noGrp="1"/>
          </p:cNvSpPr>
          <p:nvPr>
            <p:ph type="title" hasCustomPrompt="1"/>
          </p:nvPr>
        </p:nvSpPr>
        <p:spPr/>
        <p:txBody>
          <a:bodyPr/>
          <a:lstStyle>
            <a:lvl1pPr>
              <a:defRPr sz="2800" b="1">
                <a:solidFill>
                  <a:srgbClr val="662B7E"/>
                </a:solidFill>
                <a:latin typeface="+mn-lt"/>
              </a:defRPr>
            </a:lvl1pPr>
          </a:lstStyle>
          <a:p>
            <a:r>
              <a:rPr lang="en-US" dirty="0"/>
              <a:t>Subtitle</a:t>
            </a:r>
          </a:p>
        </p:txBody>
      </p:sp>
      <p:sp>
        <p:nvSpPr>
          <p:cNvPr id="3" name="Content Placeholder 2">
            <a:extLst>
              <a:ext uri="{FF2B5EF4-FFF2-40B4-BE49-F238E27FC236}">
                <a16:creationId xmlns:a16="http://schemas.microsoft.com/office/drawing/2014/main" id="{01078469-BB0B-154A-A20B-454DE3D5E84B}"/>
              </a:ext>
            </a:extLst>
          </p:cNvPr>
          <p:cNvSpPr>
            <a:spLocks noGrp="1"/>
          </p:cNvSpPr>
          <p:nvPr>
            <p:ph idx="1"/>
          </p:nvPr>
        </p:nvSpPr>
        <p:spPr>
          <a:xfrm>
            <a:off x="838200" y="1553776"/>
            <a:ext cx="10515600" cy="3543209"/>
          </a:xfrm>
        </p:spPr>
        <p:txBody>
          <a:bodyPr/>
          <a:lstStyle>
            <a:lvl1pPr>
              <a:buFont typeface="Arial" panose="020B0604020202020204" pitchFamily="34" charset="0"/>
              <a:buNone/>
              <a:defRPr>
                <a:solidFill>
                  <a:srgbClr val="0C3B5D"/>
                </a:solidFill>
                <a:latin typeface="Calibri" panose="020F0502020204030204" pitchFamily="34" charset="0"/>
                <a:cs typeface="Calibri" panose="020F0502020204030204" pitchFamily="34" charset="0"/>
              </a:defRPr>
            </a:lvl1pPr>
          </a:lstStyle>
          <a:p>
            <a:pPr lvl="0"/>
            <a:endParaRPr lang="en-US" dirty="0"/>
          </a:p>
        </p:txBody>
      </p:sp>
    </p:spTree>
    <p:extLst>
      <p:ext uri="{BB962C8B-B14F-4D97-AF65-F5344CB8AC3E}">
        <p14:creationId xmlns:p14="http://schemas.microsoft.com/office/powerpoint/2010/main" val="319289586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4_Title and Large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26051D4-7D46-334C-B5F3-C1D143AA1924}"/>
              </a:ext>
            </a:extLst>
          </p:cNvPr>
          <p:cNvPicPr>
            <a:picLocks noChangeAspect="1"/>
          </p:cNvPicPr>
          <p:nvPr userDrawn="1"/>
        </p:nvPicPr>
        <p:blipFill>
          <a:blip r:embed="rId2"/>
          <a:srcRect/>
          <a:stretch/>
        </p:blipFill>
        <p:spPr>
          <a:xfrm>
            <a:off x="1" y="1785"/>
            <a:ext cx="12191998" cy="6854428"/>
          </a:xfrm>
          <a:prstGeom prst="rect">
            <a:avLst/>
          </a:prstGeom>
        </p:spPr>
      </p:pic>
      <p:sp>
        <p:nvSpPr>
          <p:cNvPr id="2" name="Title 1">
            <a:extLst>
              <a:ext uri="{FF2B5EF4-FFF2-40B4-BE49-F238E27FC236}">
                <a16:creationId xmlns:a16="http://schemas.microsoft.com/office/drawing/2014/main" id="{A8393DF1-05AD-FB42-98C6-963AC3D6E939}"/>
              </a:ext>
            </a:extLst>
          </p:cNvPr>
          <p:cNvSpPr>
            <a:spLocks noGrp="1"/>
          </p:cNvSpPr>
          <p:nvPr>
            <p:ph type="title"/>
          </p:nvPr>
        </p:nvSpPr>
        <p:spPr/>
        <p:txBody>
          <a:bodyPr/>
          <a:lstStyle>
            <a:lvl1pPr>
              <a:defRPr b="0">
                <a:solidFill>
                  <a:srgbClr val="0C3B5D"/>
                </a:solidFill>
                <a:latin typeface="+mn-lt"/>
              </a:defRPr>
            </a:lvl1pPr>
          </a:lstStyle>
          <a:p>
            <a:endParaRPr lang="en-US" dirty="0"/>
          </a:p>
        </p:txBody>
      </p:sp>
      <p:sp>
        <p:nvSpPr>
          <p:cNvPr id="3" name="Content Placeholder 2">
            <a:extLst>
              <a:ext uri="{FF2B5EF4-FFF2-40B4-BE49-F238E27FC236}">
                <a16:creationId xmlns:a16="http://schemas.microsoft.com/office/drawing/2014/main" id="{01078469-BB0B-154A-A20B-454DE3D5E84B}"/>
              </a:ext>
            </a:extLst>
          </p:cNvPr>
          <p:cNvSpPr>
            <a:spLocks noGrp="1"/>
          </p:cNvSpPr>
          <p:nvPr>
            <p:ph idx="1"/>
          </p:nvPr>
        </p:nvSpPr>
        <p:spPr>
          <a:xfrm>
            <a:off x="838200" y="1569147"/>
            <a:ext cx="10515600" cy="3543209"/>
          </a:xfrm>
        </p:spPr>
        <p:txBody>
          <a:bodyPr/>
          <a:lstStyle>
            <a:lvl1pPr>
              <a:buFont typeface="Arial" panose="020B0604020202020204" pitchFamily="34" charset="0"/>
              <a:buNone/>
              <a:defRPr>
                <a:solidFill>
                  <a:srgbClr val="0C3B5D"/>
                </a:solidFill>
              </a:defRPr>
            </a:lvl1pPr>
          </a:lstStyle>
          <a:p>
            <a:pPr lvl="0"/>
            <a:endParaRPr lang="en-US" dirty="0"/>
          </a:p>
        </p:txBody>
      </p:sp>
    </p:spTree>
    <p:extLst>
      <p:ext uri="{BB962C8B-B14F-4D97-AF65-F5344CB8AC3E}">
        <p14:creationId xmlns:p14="http://schemas.microsoft.com/office/powerpoint/2010/main" val="16318223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5_Subtitle and Large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26051D4-7D46-334C-B5F3-C1D143AA1924}"/>
              </a:ext>
            </a:extLst>
          </p:cNvPr>
          <p:cNvPicPr>
            <a:picLocks noChangeAspect="1"/>
          </p:cNvPicPr>
          <p:nvPr userDrawn="1"/>
        </p:nvPicPr>
        <p:blipFill>
          <a:blip r:embed="rId2"/>
          <a:srcRect/>
          <a:stretch/>
        </p:blipFill>
        <p:spPr>
          <a:xfrm>
            <a:off x="1" y="1785"/>
            <a:ext cx="12191998" cy="6854428"/>
          </a:xfrm>
          <a:prstGeom prst="rect">
            <a:avLst/>
          </a:prstGeom>
        </p:spPr>
      </p:pic>
      <p:sp>
        <p:nvSpPr>
          <p:cNvPr id="2" name="Title 1">
            <a:extLst>
              <a:ext uri="{FF2B5EF4-FFF2-40B4-BE49-F238E27FC236}">
                <a16:creationId xmlns:a16="http://schemas.microsoft.com/office/drawing/2014/main" id="{A8393DF1-05AD-FB42-98C6-963AC3D6E939}"/>
              </a:ext>
            </a:extLst>
          </p:cNvPr>
          <p:cNvSpPr>
            <a:spLocks noGrp="1"/>
          </p:cNvSpPr>
          <p:nvPr>
            <p:ph type="title" hasCustomPrompt="1"/>
          </p:nvPr>
        </p:nvSpPr>
        <p:spPr/>
        <p:txBody>
          <a:bodyPr/>
          <a:lstStyle>
            <a:lvl1pPr>
              <a:defRPr sz="2800" b="1">
                <a:solidFill>
                  <a:srgbClr val="662B7E"/>
                </a:solidFill>
                <a:latin typeface="+mn-lt"/>
              </a:defRPr>
            </a:lvl1pPr>
          </a:lstStyle>
          <a:p>
            <a:r>
              <a:rPr lang="en-US" dirty="0"/>
              <a:t>Subtitle</a:t>
            </a:r>
          </a:p>
        </p:txBody>
      </p:sp>
      <p:sp>
        <p:nvSpPr>
          <p:cNvPr id="3" name="Content Placeholder 2">
            <a:extLst>
              <a:ext uri="{FF2B5EF4-FFF2-40B4-BE49-F238E27FC236}">
                <a16:creationId xmlns:a16="http://schemas.microsoft.com/office/drawing/2014/main" id="{01078469-BB0B-154A-A20B-454DE3D5E84B}"/>
              </a:ext>
            </a:extLst>
          </p:cNvPr>
          <p:cNvSpPr>
            <a:spLocks noGrp="1"/>
          </p:cNvSpPr>
          <p:nvPr>
            <p:ph idx="1"/>
          </p:nvPr>
        </p:nvSpPr>
        <p:spPr>
          <a:xfrm>
            <a:off x="838200" y="1566132"/>
            <a:ext cx="10515600" cy="4253900"/>
          </a:xfrm>
        </p:spPr>
        <p:txBody>
          <a:bodyPr/>
          <a:lstStyle>
            <a:lvl1pPr>
              <a:buFont typeface="Arial" panose="020B0604020202020204" pitchFamily="34" charset="0"/>
              <a:buNone/>
              <a:defRPr>
                <a:solidFill>
                  <a:srgbClr val="0C3B5D"/>
                </a:solidFill>
              </a:defRPr>
            </a:lvl1pPr>
          </a:lstStyle>
          <a:p>
            <a:pPr lvl="0"/>
            <a:endParaRPr lang="en-US" dirty="0"/>
          </a:p>
        </p:txBody>
      </p:sp>
    </p:spTree>
    <p:extLst>
      <p:ext uri="{BB962C8B-B14F-4D97-AF65-F5344CB8AC3E}">
        <p14:creationId xmlns:p14="http://schemas.microsoft.com/office/powerpoint/2010/main" val="2049191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6_Subtitle and Large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26051D4-7D46-334C-B5F3-C1D143AA1924}"/>
              </a:ext>
            </a:extLst>
          </p:cNvPr>
          <p:cNvPicPr>
            <a:picLocks noChangeAspect="1"/>
          </p:cNvPicPr>
          <p:nvPr userDrawn="1"/>
        </p:nvPicPr>
        <p:blipFill>
          <a:blip r:embed="rId2"/>
          <a:srcRect/>
          <a:stretch/>
        </p:blipFill>
        <p:spPr>
          <a:xfrm>
            <a:off x="8811" y="1785"/>
            <a:ext cx="12174377" cy="6854427"/>
          </a:xfrm>
          <a:prstGeom prst="rect">
            <a:avLst/>
          </a:prstGeom>
        </p:spPr>
      </p:pic>
      <p:sp>
        <p:nvSpPr>
          <p:cNvPr id="2" name="Title 1">
            <a:extLst>
              <a:ext uri="{FF2B5EF4-FFF2-40B4-BE49-F238E27FC236}">
                <a16:creationId xmlns:a16="http://schemas.microsoft.com/office/drawing/2014/main" id="{A8393DF1-05AD-FB42-98C6-963AC3D6E939}"/>
              </a:ext>
            </a:extLst>
          </p:cNvPr>
          <p:cNvSpPr>
            <a:spLocks noGrp="1"/>
          </p:cNvSpPr>
          <p:nvPr>
            <p:ph type="title" hasCustomPrompt="1"/>
          </p:nvPr>
        </p:nvSpPr>
        <p:spPr>
          <a:xfrm>
            <a:off x="838200" y="1401306"/>
            <a:ext cx="10515600" cy="1325563"/>
          </a:xfrm>
        </p:spPr>
        <p:txBody>
          <a:bodyPr/>
          <a:lstStyle>
            <a:lvl1pPr algn="ctr">
              <a:defRPr sz="4000" b="1">
                <a:solidFill>
                  <a:schemeClr val="bg1"/>
                </a:solidFill>
                <a:latin typeface="+mn-lt"/>
              </a:defRPr>
            </a:lvl1pPr>
          </a:lstStyle>
          <a:p>
            <a:r>
              <a:rPr lang="en-US" dirty="0"/>
              <a:t>Subtitle</a:t>
            </a:r>
          </a:p>
        </p:txBody>
      </p:sp>
      <p:sp>
        <p:nvSpPr>
          <p:cNvPr id="3" name="Content Placeholder 2">
            <a:extLst>
              <a:ext uri="{FF2B5EF4-FFF2-40B4-BE49-F238E27FC236}">
                <a16:creationId xmlns:a16="http://schemas.microsoft.com/office/drawing/2014/main" id="{01078469-BB0B-154A-A20B-454DE3D5E84B}"/>
              </a:ext>
            </a:extLst>
          </p:cNvPr>
          <p:cNvSpPr>
            <a:spLocks noGrp="1"/>
          </p:cNvSpPr>
          <p:nvPr>
            <p:ph idx="1"/>
          </p:nvPr>
        </p:nvSpPr>
        <p:spPr>
          <a:xfrm>
            <a:off x="838200" y="2602313"/>
            <a:ext cx="10515600" cy="4253900"/>
          </a:xfrm>
        </p:spPr>
        <p:txBody>
          <a:bodyPr/>
          <a:lstStyle>
            <a:lvl1pPr algn="ctr">
              <a:buFont typeface="Arial" panose="020B0604020202020204" pitchFamily="34" charset="0"/>
              <a:buNone/>
              <a:defRPr sz="2000">
                <a:solidFill>
                  <a:schemeClr val="bg1"/>
                </a:solidFill>
              </a:defRPr>
            </a:lvl1pPr>
          </a:lstStyle>
          <a:p>
            <a:pPr lvl="0"/>
            <a:endParaRPr lang="en-US" dirty="0"/>
          </a:p>
        </p:txBody>
      </p:sp>
    </p:spTree>
    <p:extLst>
      <p:ext uri="{BB962C8B-B14F-4D97-AF65-F5344CB8AC3E}">
        <p14:creationId xmlns:p14="http://schemas.microsoft.com/office/powerpoint/2010/main" val="38113235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D387277-B48D-2644-89CC-DF49E8E36AF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EE9439B8-44F0-3741-9969-97B03B15022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E30DF334-8F13-6E4E-835D-D95B862E458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969992-BD2B-1F43-A75D-ACFD2AF3A767}" type="datetimeFigureOut">
              <a:rPr lang="en-US" smtClean="0"/>
              <a:t>1/8/2021</a:t>
            </a:fld>
            <a:endParaRPr lang="en-US"/>
          </a:p>
        </p:txBody>
      </p:sp>
      <p:sp>
        <p:nvSpPr>
          <p:cNvPr id="5" name="Footer Placeholder 4">
            <a:extLst>
              <a:ext uri="{FF2B5EF4-FFF2-40B4-BE49-F238E27FC236}">
                <a16:creationId xmlns:a16="http://schemas.microsoft.com/office/drawing/2014/main" id="{AF1B5AFC-935C-184B-B165-5EE4FED86D7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0E2F513-CD81-984B-B69F-BAE25F7F667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47D6C8A-DA28-8F4A-B039-A0C323352FEF}" type="slidenum">
              <a:rPr lang="en-US" smtClean="0"/>
              <a:t>‹#›</a:t>
            </a:fld>
            <a:endParaRPr lang="en-US"/>
          </a:p>
        </p:txBody>
      </p:sp>
    </p:spTree>
    <p:extLst>
      <p:ext uri="{BB962C8B-B14F-4D97-AF65-F5344CB8AC3E}">
        <p14:creationId xmlns:p14="http://schemas.microsoft.com/office/powerpoint/2010/main" val="985991910"/>
      </p:ext>
    </p:extLst>
  </p:cSld>
  <p:clrMap bg1="lt1" tx1="dk1" bg2="lt2" tx2="dk2" accent1="accent1" accent2="accent2" accent3="accent3" accent4="accent4" accent5="accent5" accent6="accent6" hlink="hlink" folHlink="folHlink"/>
  <p:sldLayoutIdLst>
    <p:sldLayoutId id="2147483649" r:id="rId1"/>
    <p:sldLayoutId id="2147483664" r:id="rId2"/>
    <p:sldLayoutId id="2147483661" r:id="rId3"/>
    <p:sldLayoutId id="2147483660" r:id="rId4"/>
    <p:sldLayoutId id="2147483650" r:id="rId5"/>
    <p:sldLayoutId id="2147483662" r:id="rId6"/>
    <p:sldLayoutId id="2147483663" r:id="rId7"/>
  </p:sldLayoutIdLst>
  <p:txStyles>
    <p:titleStyle>
      <a:lvl1pPr algn="l" defTabSz="914400" rtl="0" eaLnBrk="1" latinLnBrk="0" hangingPunct="1">
        <a:lnSpc>
          <a:spcPct val="90000"/>
        </a:lnSpc>
        <a:spcBef>
          <a:spcPct val="0"/>
        </a:spcBef>
        <a:buNone/>
        <a:defRPr sz="4400" kern="1200">
          <a:solidFill>
            <a:schemeClr val="tx1"/>
          </a:solidFill>
          <a:latin typeface="Calibri" panose="020F0502020204030204" pitchFamily="34" charset="0"/>
          <a:ea typeface="Open Sans" panose="020B0606030504020204" pitchFamily="34" charset="0"/>
          <a:cs typeface="Calibri" panose="020F05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C3B5D"/>
          </a:solidFill>
          <a:latin typeface="Calibri" panose="020F0502020204030204" pitchFamily="34" charset="0"/>
          <a:ea typeface="Open Sans" panose="020B0606030504020204" pitchFamily="34" charset="0"/>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C3B5D"/>
          </a:solidFill>
          <a:latin typeface="Calibri" panose="020F0502020204030204" pitchFamily="34" charset="0"/>
          <a:ea typeface="Open Sans" panose="020B0606030504020204" pitchFamily="34" charset="0"/>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C3B5D"/>
          </a:solidFill>
          <a:latin typeface="Calibri" panose="020F0502020204030204" pitchFamily="34" charset="0"/>
          <a:ea typeface="Open Sans" panose="020B0606030504020204" pitchFamily="34" charset="0"/>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C3B5D"/>
          </a:solidFill>
          <a:latin typeface="Calibri" panose="020F0502020204030204" pitchFamily="34" charset="0"/>
          <a:ea typeface="Open Sans" panose="020B0606030504020204" pitchFamily="34" charset="0"/>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C3B5D"/>
          </a:solidFill>
          <a:latin typeface="Calibri" panose="020F0502020204030204" pitchFamily="34" charset="0"/>
          <a:ea typeface="Open Sans" panose="020B0606030504020204" pitchFamily="34"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11.xml"/><Relationship Id="rId4" Type="http://schemas.openxmlformats.org/officeDocument/2006/relationships/image" Target="../media/image14.jp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tags" Target="../tags/tag12.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tags" Target="../tags/tag13.xml"/><Relationship Id="rId4" Type="http://schemas.openxmlformats.org/officeDocument/2006/relationships/image" Target="../media/image15.jp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tags" Target="../tags/tag14.xml"/><Relationship Id="rId4" Type="http://schemas.openxmlformats.org/officeDocument/2006/relationships/image" Target="../media/image16.jp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tags" Target="../tags/tag15.xml"/><Relationship Id="rId4" Type="http://schemas.openxmlformats.org/officeDocument/2006/relationships/image" Target="../media/image17.jp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9.xml"/><Relationship Id="rId1" Type="http://schemas.openxmlformats.org/officeDocument/2006/relationships/tags" Target="../tags/tag18.xml"/><Relationship Id="rId5" Type="http://schemas.openxmlformats.org/officeDocument/2006/relationships/image" Target="../media/image18.png"/><Relationship Id="rId4" Type="http://schemas.openxmlformats.org/officeDocument/2006/relationships/notesSlide" Target="../notesSlides/notesSlide15.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20.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5.xml"/><Relationship Id="rId1" Type="http://schemas.openxmlformats.org/officeDocument/2006/relationships/tags" Target="../tags/tag2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2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5.xml"/><Relationship Id="rId1" Type="http://schemas.openxmlformats.org/officeDocument/2006/relationships/tags" Target="../tags/tag23.xml"/><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tags" Target="../tags/tag24.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6.xml"/><Relationship Id="rId1" Type="http://schemas.openxmlformats.org/officeDocument/2006/relationships/tags" Target="../tags/tag25.xml"/><Relationship Id="rId5" Type="http://schemas.openxmlformats.org/officeDocument/2006/relationships/image" Target="../media/image20.png"/><Relationship Id="rId4" Type="http://schemas.openxmlformats.org/officeDocument/2006/relationships/notesSlide" Target="../notesSlides/notesSlide21.xml"/></Relationships>
</file>

<file path=ppt/slides/_rels/slide24.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slideLayout" Target="../slideLayouts/slideLayout5.xml"/><Relationship Id="rId7" Type="http://schemas.openxmlformats.org/officeDocument/2006/relationships/diagramQuickStyle" Target="../diagrams/quickStyle1.xml"/><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notesSlide" Target="../notesSlides/notesSlide22.xml"/><Relationship Id="rId9" Type="http://schemas.microsoft.com/office/2007/relationships/diagramDrawing" Target="../diagrams/drawing1.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image" Target="../media/image20.png"/><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hyperlink" Target="https://www.jmmnews.com/pluralism-and-marketing-theory-thought-and-practice/" TargetMode="External"/><Relationship Id="rId5" Type="http://schemas.openxmlformats.org/officeDocument/2006/relationships/image" Target="../media/image21.jpg"/><Relationship Id="rId4" Type="http://schemas.openxmlformats.org/officeDocument/2006/relationships/notesSlide" Target="../notesSlides/notesSlide23.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31.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tags" Target="../tags/tag32.xml"/><Relationship Id="rId5" Type="http://schemas.openxmlformats.org/officeDocument/2006/relationships/hyperlink" Target="https://carolahand.wordpress.com/2017/12/16/reflections-from-a-past-december/" TargetMode="External"/><Relationship Id="rId4" Type="http://schemas.openxmlformats.org/officeDocument/2006/relationships/image" Target="../media/image22.jp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tags" Target="../tags/tag33.xml"/><Relationship Id="rId5" Type="http://schemas.openxmlformats.org/officeDocument/2006/relationships/hyperlink" Target="http://www.maggiehosmcgrane.com/2010/10/what-does-inquiry-look-like.html" TargetMode="External"/><Relationship Id="rId4" Type="http://schemas.openxmlformats.org/officeDocument/2006/relationships/image" Target="../media/image23.jp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xml"/><Relationship Id="rId1" Type="http://schemas.openxmlformats.org/officeDocument/2006/relationships/tags" Target="../tags/tag34.xml"/><Relationship Id="rId5" Type="http://schemas.openxmlformats.org/officeDocument/2006/relationships/hyperlink" Target="http://aliem.com/making-your-match-rank-list" TargetMode="External"/><Relationship Id="rId4" Type="http://schemas.openxmlformats.org/officeDocument/2006/relationships/image" Target="../media/image24.jp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xml"/><Relationship Id="rId1" Type="http://schemas.openxmlformats.org/officeDocument/2006/relationships/tags" Target="../tags/tag35.xml"/><Relationship Id="rId5" Type="http://schemas.openxmlformats.org/officeDocument/2006/relationships/hyperlink" Target="http://level343.com/2016/04/11/marketing-just-another-word-manipulation/" TargetMode="External"/><Relationship Id="rId4" Type="http://schemas.openxmlformats.org/officeDocument/2006/relationships/image" Target="../media/image25.jp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xml"/><Relationship Id="rId1" Type="http://schemas.openxmlformats.org/officeDocument/2006/relationships/tags" Target="../tags/tag36.xml"/><Relationship Id="rId6" Type="http://schemas.openxmlformats.org/officeDocument/2006/relationships/image" Target="../media/image27.jpg"/><Relationship Id="rId5" Type="http://schemas.openxmlformats.org/officeDocument/2006/relationships/hyperlink" Target="http://investigacao-filosofica.blogspot.com/2012/03/essay-prize-in-informal-logiccritical.html" TargetMode="External"/><Relationship Id="rId4" Type="http://schemas.openxmlformats.org/officeDocument/2006/relationships/image" Target="../media/image26.jp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xml"/><Relationship Id="rId1" Type="http://schemas.openxmlformats.org/officeDocument/2006/relationships/tags" Target="../tags/tag37.xml"/><Relationship Id="rId5" Type="http://schemas.openxmlformats.org/officeDocument/2006/relationships/hyperlink" Target="https://laymanointing.wordpress.com/2014/11/07/four-days-late-but-hes-still-on-time/" TargetMode="External"/><Relationship Id="rId4" Type="http://schemas.openxmlformats.org/officeDocument/2006/relationships/image" Target="../media/image28.jp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tags" Target="../tags/tag38.xml"/><Relationship Id="rId5" Type="http://schemas.openxmlformats.org/officeDocument/2006/relationships/hyperlink" Target="http://missbsresources.com/18-teaching-and-learning/77-leadership-what-it-means-to-me" TargetMode="External"/><Relationship Id="rId4" Type="http://schemas.openxmlformats.org/officeDocument/2006/relationships/image" Target="../media/image29.png"/></Relationships>
</file>

<file path=ppt/slides/_rels/slide3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slideLayout" Target="../slideLayouts/slideLayout2.xml"/><Relationship Id="rId1" Type="http://schemas.openxmlformats.org/officeDocument/2006/relationships/tags" Target="../tags/tag39.xml"/><Relationship Id="rId5" Type="http://schemas.openxmlformats.org/officeDocument/2006/relationships/hyperlink" Target="https://pxhere.com/en/photo/918592" TargetMode="External"/><Relationship Id="rId4" Type="http://schemas.microsoft.com/office/2007/relationships/hdphoto" Target="../media/hdphoto1.wdp"/></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image" Target="../media/image20.png"/><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hyperlink" Target="https://www.jmmnews.com/pluralism-and-marketing-theory-thought-and-practice/" TargetMode="External"/><Relationship Id="rId5" Type="http://schemas.openxmlformats.org/officeDocument/2006/relationships/image" Target="../media/image21.jpg"/><Relationship Id="rId4" Type="http://schemas.openxmlformats.org/officeDocument/2006/relationships/notesSlide" Target="../notesSlides/notesSlide3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xml"/><Relationship Id="rId1" Type="http://schemas.openxmlformats.org/officeDocument/2006/relationships/tags" Target="../tags/tag42.xml"/><Relationship Id="rId5" Type="http://schemas.openxmlformats.org/officeDocument/2006/relationships/hyperlink" Target="http://www.pngall.com/light-bulb-png" TargetMode="External"/><Relationship Id="rId4" Type="http://schemas.openxmlformats.org/officeDocument/2006/relationships/image" Target="../media/image31.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3.xml"/><Relationship Id="rId1" Type="http://schemas.openxmlformats.org/officeDocument/2006/relationships/tags" Target="../tags/tag43.xml"/></Relationships>
</file>

<file path=ppt/slides/_rels/slide38.xml.rels><?xml version="1.0" encoding="UTF-8" standalone="yes"?>
<Relationships xmlns="http://schemas.openxmlformats.org/package/2006/relationships"><Relationship Id="rId3" Type="http://schemas.openxmlformats.org/officeDocument/2006/relationships/hyperlink" Target="https://www.tandfonline.com/doi/abs/10.1080/0142159X.2018.1474191" TargetMode="External"/><Relationship Id="rId2" Type="http://schemas.openxmlformats.org/officeDocument/2006/relationships/slideLayout" Target="../slideLayouts/slideLayout3.xml"/><Relationship Id="rId1" Type="http://schemas.openxmlformats.org/officeDocument/2006/relationships/tags" Target="../tags/tag44.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5.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5.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6.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notesSlide" Target="../notesSlides/notesSlide5.xml"/><Relationship Id="rId7" Type="http://schemas.openxmlformats.org/officeDocument/2006/relationships/image" Target="../media/image8.jpg"/><Relationship Id="rId2" Type="http://schemas.openxmlformats.org/officeDocument/2006/relationships/slideLayout" Target="../slideLayouts/slideLayout3.xml"/><Relationship Id="rId1" Type="http://schemas.openxmlformats.org/officeDocument/2006/relationships/tags" Target="../tags/tag8.xml"/><Relationship Id="rId6" Type="http://schemas.openxmlformats.org/officeDocument/2006/relationships/image" Target="../media/image7.jpg"/><Relationship Id="rId5" Type="http://schemas.openxmlformats.org/officeDocument/2006/relationships/image" Target="../media/image6.jpg"/><Relationship Id="rId10" Type="http://schemas.openxmlformats.org/officeDocument/2006/relationships/image" Target="../media/image11.jpg"/><Relationship Id="rId4" Type="http://schemas.openxmlformats.org/officeDocument/2006/relationships/image" Target="../media/image5.jpg"/><Relationship Id="rId9"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9.xml"/><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tags" Target="../tags/tag10.xml"/><Relationship Id="rId4" Type="http://schemas.openxmlformats.org/officeDocument/2006/relationships/image" Target="../media/image13.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581E6BCD-AAB2-8846-AE71-A3610CDD67B0}"/>
              </a:ext>
            </a:extLst>
          </p:cNvPr>
          <p:cNvSpPr>
            <a:spLocks noGrp="1"/>
          </p:cNvSpPr>
          <p:nvPr>
            <p:ph type="ctrTitle"/>
          </p:nvPr>
        </p:nvSpPr>
        <p:spPr>
          <a:xfrm>
            <a:off x="1171301" y="1755363"/>
            <a:ext cx="9440091" cy="1193800"/>
          </a:xfrm>
        </p:spPr>
        <p:txBody>
          <a:bodyPr>
            <a:normAutofit fontScale="90000"/>
          </a:bodyPr>
          <a:lstStyle/>
          <a:p>
            <a:r>
              <a:rPr lang="en-CA" dirty="0"/>
              <a:t>La CPC : des ateliers </a:t>
            </a:r>
            <a:r>
              <a:rPr lang="en-CA" dirty="0" err="1"/>
              <a:t>prêts</a:t>
            </a:r>
            <a:r>
              <a:rPr lang="en-CA" dirty="0"/>
              <a:t> </a:t>
            </a:r>
            <a:r>
              <a:rPr lang="en-CA" dirty="0" err="1"/>
              <a:t>à</a:t>
            </a:r>
            <a:r>
              <a:rPr lang="en-CA" dirty="0"/>
              <a:t> </a:t>
            </a:r>
            <a:r>
              <a:rPr lang="en-CA" dirty="0" err="1"/>
              <a:t>enseigner</a:t>
            </a:r>
            <a:endParaRPr lang="en-US" dirty="0"/>
          </a:p>
        </p:txBody>
      </p:sp>
      <p:sp>
        <p:nvSpPr>
          <p:cNvPr id="13" name="Subtitle 12">
            <a:extLst>
              <a:ext uri="{FF2B5EF4-FFF2-40B4-BE49-F238E27FC236}">
                <a16:creationId xmlns:a16="http://schemas.microsoft.com/office/drawing/2014/main" id="{71DEEC1C-3511-A141-BDAF-4AFA75919796}"/>
              </a:ext>
            </a:extLst>
          </p:cNvPr>
          <p:cNvSpPr>
            <a:spLocks noGrp="1"/>
          </p:cNvSpPr>
          <p:nvPr>
            <p:ph type="subTitle" idx="1"/>
          </p:nvPr>
        </p:nvSpPr>
        <p:spPr/>
        <p:txBody>
          <a:bodyPr>
            <a:normAutofit fontScale="62500" lnSpcReduction="20000"/>
          </a:bodyPr>
          <a:lstStyle/>
          <a:p>
            <a:r>
              <a:rPr lang="en-US" dirty="0" err="1"/>
              <a:t>Déroulement</a:t>
            </a:r>
            <a:r>
              <a:rPr lang="en-US" dirty="0"/>
              <a:t> </a:t>
            </a:r>
            <a:r>
              <a:rPr lang="en-US" dirty="0" err="1"/>
              <a:t>d’une</a:t>
            </a:r>
            <a:r>
              <a:rPr lang="en-US" dirty="0"/>
              <a:t> </a:t>
            </a:r>
            <a:r>
              <a:rPr lang="en-US" dirty="0" err="1"/>
              <a:t>réunion</a:t>
            </a:r>
            <a:endParaRPr lang="en-US" dirty="0"/>
          </a:p>
          <a:p>
            <a:r>
              <a:rPr lang="en-US" dirty="0"/>
              <a:t>d’un </a:t>
            </a:r>
            <a:r>
              <a:rPr lang="en-US" dirty="0" err="1"/>
              <a:t>comité</a:t>
            </a:r>
            <a:r>
              <a:rPr lang="en-US" dirty="0"/>
              <a:t> de </a:t>
            </a:r>
            <a:r>
              <a:rPr lang="en-US" dirty="0" err="1"/>
              <a:t>compétence</a:t>
            </a:r>
            <a:endParaRPr lang="en-US" dirty="0"/>
          </a:p>
        </p:txBody>
      </p:sp>
      <p:sp>
        <p:nvSpPr>
          <p:cNvPr id="21" name="Text Placeholder 17">
            <a:extLst>
              <a:ext uri="{FF2B5EF4-FFF2-40B4-BE49-F238E27FC236}">
                <a16:creationId xmlns:a16="http://schemas.microsoft.com/office/drawing/2014/main" id="{7FC1E37E-2590-1748-A5C0-C995EB693FF3}"/>
              </a:ext>
            </a:extLst>
          </p:cNvPr>
          <p:cNvSpPr txBox="1">
            <a:spLocks/>
          </p:cNvSpPr>
          <p:nvPr/>
        </p:nvSpPr>
        <p:spPr>
          <a:xfrm>
            <a:off x="3704740" y="4932363"/>
            <a:ext cx="5198337" cy="149456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solidFill>
                  <a:schemeClr val="bg1"/>
                </a:solidFill>
                <a:latin typeface="+mn-lt"/>
              </a:rPr>
              <a:t>Nom</a:t>
            </a:r>
          </a:p>
          <a:p>
            <a:r>
              <a:rPr lang="en-US" dirty="0">
                <a:solidFill>
                  <a:schemeClr val="bg1"/>
                </a:solidFill>
                <a:latin typeface="+mn-lt"/>
              </a:rPr>
              <a:t>Nom</a:t>
            </a:r>
          </a:p>
          <a:p>
            <a:r>
              <a:rPr lang="en-US" dirty="0">
                <a:solidFill>
                  <a:schemeClr val="bg1"/>
                </a:solidFill>
                <a:latin typeface="+mn-lt"/>
              </a:rPr>
              <a:t>Date</a:t>
            </a:r>
          </a:p>
          <a:p>
            <a:endParaRPr lang="en-US" dirty="0">
              <a:solidFill>
                <a:schemeClr val="bg1"/>
              </a:solidFill>
              <a:latin typeface="+mn-lt"/>
            </a:endParaRPr>
          </a:p>
        </p:txBody>
      </p:sp>
      <p:sp>
        <p:nvSpPr>
          <p:cNvPr id="22" name="Text Placeholder 17">
            <a:extLst>
              <a:ext uri="{FF2B5EF4-FFF2-40B4-BE49-F238E27FC236}">
                <a16:creationId xmlns:a16="http://schemas.microsoft.com/office/drawing/2014/main" id="{A5424668-DFC2-B847-B697-723BA2E78A3F}"/>
              </a:ext>
            </a:extLst>
          </p:cNvPr>
          <p:cNvSpPr txBox="1">
            <a:spLocks/>
          </p:cNvSpPr>
          <p:nvPr/>
        </p:nvSpPr>
        <p:spPr>
          <a:xfrm>
            <a:off x="817850" y="4932362"/>
            <a:ext cx="2625632" cy="14945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fr-CA" b="1" dirty="0">
                <a:solidFill>
                  <a:srgbClr val="FFD700"/>
                </a:solidFill>
              </a:rPr>
              <a:t>AUTEURES </a:t>
            </a:r>
            <a:r>
              <a:rPr lang="en-US" b="1" dirty="0">
                <a:solidFill>
                  <a:srgbClr val="FFD700"/>
                </a:solidFill>
              </a:rPr>
              <a:t>: </a:t>
            </a:r>
          </a:p>
          <a:p>
            <a:pPr algn="r"/>
            <a:r>
              <a:rPr lang="fr-CA" b="1" dirty="0">
                <a:solidFill>
                  <a:srgbClr val="FFD700"/>
                </a:solidFill>
              </a:rPr>
              <a:t>REMERCIEMENTS </a:t>
            </a:r>
            <a:r>
              <a:rPr lang="en-US" b="1" dirty="0">
                <a:solidFill>
                  <a:srgbClr val="FFD700"/>
                </a:solidFill>
              </a:rPr>
              <a:t>: </a:t>
            </a:r>
          </a:p>
          <a:p>
            <a:pPr algn="r"/>
            <a:r>
              <a:rPr lang="en-US" b="1" dirty="0">
                <a:solidFill>
                  <a:srgbClr val="FFD700"/>
                </a:solidFill>
              </a:rPr>
              <a:t>DATE : </a:t>
            </a:r>
          </a:p>
        </p:txBody>
      </p:sp>
    </p:spTree>
    <p:custDataLst>
      <p:tags r:id="rId1"/>
    </p:custDataLst>
    <p:extLst>
      <p:ext uri="{BB962C8B-B14F-4D97-AF65-F5344CB8AC3E}">
        <p14:creationId xmlns:p14="http://schemas.microsoft.com/office/powerpoint/2010/main" val="42293180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5F456787-59F4-2444-8D65-CEC67BAE7102}"/>
              </a:ext>
            </a:extLst>
          </p:cNvPr>
          <p:cNvSpPr txBox="1">
            <a:spLocks/>
          </p:cNvSpPr>
          <p:nvPr/>
        </p:nvSpPr>
        <p:spPr>
          <a:xfrm>
            <a:off x="838200" y="2418777"/>
            <a:ext cx="3404016"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800" b="1" kern="1200">
                <a:solidFill>
                  <a:srgbClr val="662B7E"/>
                </a:solidFill>
                <a:latin typeface="+mn-lt"/>
                <a:ea typeface="Open Sans" panose="020B0606030504020204" pitchFamily="34" charset="0"/>
                <a:cs typeface="Calibri" panose="020F0502020204030204" pitchFamily="34" charset="0"/>
              </a:defRPr>
            </a:lvl1pPr>
          </a:lstStyle>
          <a:p>
            <a:r>
              <a:rPr lang="en-US" dirty="0"/>
              <a:t>Lena Headey (alias Cersei Lannister)</a:t>
            </a:r>
          </a:p>
        </p:txBody>
      </p:sp>
      <p:sp>
        <p:nvSpPr>
          <p:cNvPr id="8" name="Rectangle 7">
            <a:extLst>
              <a:ext uri="{FF2B5EF4-FFF2-40B4-BE49-F238E27FC236}">
                <a16:creationId xmlns:a16="http://schemas.microsoft.com/office/drawing/2014/main" id="{1352B1E7-152A-6F4D-BD8C-59954EE5F34E}"/>
              </a:ext>
            </a:extLst>
          </p:cNvPr>
          <p:cNvSpPr/>
          <p:nvPr/>
        </p:nvSpPr>
        <p:spPr>
          <a:xfrm>
            <a:off x="4122296" y="4940180"/>
            <a:ext cx="6096000" cy="338554"/>
          </a:xfrm>
          <a:prstGeom prst="rect">
            <a:avLst/>
          </a:prstGeom>
        </p:spPr>
        <p:txBody>
          <a:bodyPr>
            <a:spAutoFit/>
          </a:bodyPr>
          <a:lstStyle/>
          <a:p>
            <a:r>
              <a:rPr lang="en-US" sz="1600" dirty="0"/>
              <a:t>Attribution-</a:t>
            </a:r>
            <a:r>
              <a:rPr lang="en-US" sz="1600" dirty="0" err="1"/>
              <a:t>NonCommercial</a:t>
            </a:r>
            <a:r>
              <a:rPr lang="en-US" sz="1600" dirty="0"/>
              <a:t>-</a:t>
            </a:r>
            <a:r>
              <a:rPr lang="en-US" sz="1600" dirty="0" err="1"/>
              <a:t>NoDerivs</a:t>
            </a:r>
            <a:r>
              <a:rPr lang="en-US" sz="1600" dirty="0"/>
              <a:t> 2.0 Generic (CC BY-NC-ND 2.0)</a:t>
            </a:r>
            <a:endParaRPr lang="en-US" sz="1500" dirty="0"/>
          </a:p>
        </p:txBody>
      </p:sp>
      <p:pic>
        <p:nvPicPr>
          <p:cNvPr id="5" name="Content Placeholder 8">
            <a:extLst>
              <a:ext uri="{FF2B5EF4-FFF2-40B4-BE49-F238E27FC236}">
                <a16:creationId xmlns:a16="http://schemas.microsoft.com/office/drawing/2014/main" id="{203CCCDB-8D24-304A-BBB9-5DDBCC16E322}"/>
              </a:ext>
            </a:extLst>
          </p:cNvPr>
          <p:cNvPicPr>
            <a:picLocks noGrp="1" noChangeAspect="1"/>
          </p:cNvPicPr>
          <p:nvPr>
            <p:ph idx="1"/>
          </p:nvPr>
        </p:nvPicPr>
        <p:blipFill>
          <a:blip r:embed="rId4"/>
          <a:stretch>
            <a:fillRect/>
          </a:stretch>
        </p:blipFill>
        <p:spPr>
          <a:xfrm>
            <a:off x="4242216" y="428873"/>
            <a:ext cx="5440500" cy="4351338"/>
          </a:xfrm>
        </p:spPr>
      </p:pic>
    </p:spTree>
    <p:custDataLst>
      <p:tags r:id="rId1"/>
    </p:custDataLst>
    <p:extLst>
      <p:ext uri="{BB962C8B-B14F-4D97-AF65-F5344CB8AC3E}">
        <p14:creationId xmlns:p14="http://schemas.microsoft.com/office/powerpoint/2010/main" val="8451956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5F456787-59F4-2444-8D65-CEC67BAE7102}"/>
              </a:ext>
            </a:extLst>
          </p:cNvPr>
          <p:cNvSpPr txBox="1">
            <a:spLocks/>
          </p:cNvSpPr>
          <p:nvPr/>
        </p:nvSpPr>
        <p:spPr>
          <a:xfrm>
            <a:off x="838200" y="2418777"/>
            <a:ext cx="3404016"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800" b="1" kern="1200">
                <a:solidFill>
                  <a:srgbClr val="662B7E"/>
                </a:solidFill>
                <a:latin typeface="+mn-lt"/>
                <a:ea typeface="Open Sans" panose="020B0606030504020204" pitchFamily="34" charset="0"/>
                <a:cs typeface="Calibri" panose="020F0502020204030204" pitchFamily="34" charset="0"/>
              </a:defRPr>
            </a:lvl1pPr>
          </a:lstStyle>
          <a:p>
            <a:r>
              <a:rPr lang="en-US" dirty="0"/>
              <a:t>Kenny McCormick (South Park)</a:t>
            </a:r>
          </a:p>
        </p:txBody>
      </p:sp>
      <p:sp>
        <p:nvSpPr>
          <p:cNvPr id="8" name="Rectangle 7">
            <a:extLst>
              <a:ext uri="{FF2B5EF4-FFF2-40B4-BE49-F238E27FC236}">
                <a16:creationId xmlns:a16="http://schemas.microsoft.com/office/drawing/2014/main" id="{1352B1E7-152A-6F4D-BD8C-59954EE5F34E}"/>
              </a:ext>
            </a:extLst>
          </p:cNvPr>
          <p:cNvSpPr/>
          <p:nvPr/>
        </p:nvSpPr>
        <p:spPr>
          <a:xfrm>
            <a:off x="4122296" y="4940180"/>
            <a:ext cx="6096000" cy="584775"/>
          </a:xfrm>
          <a:prstGeom prst="rect">
            <a:avLst/>
          </a:prstGeom>
        </p:spPr>
        <p:txBody>
          <a:bodyPr>
            <a:spAutoFit/>
          </a:bodyPr>
          <a:lstStyle/>
          <a:p>
            <a:r>
              <a:rPr lang="en-US" sz="1600" dirty="0"/>
              <a:t>Creative Commons 4.0 BY-NC (https://</a:t>
            </a:r>
            <a:r>
              <a:rPr lang="en-US" sz="1600" dirty="0" err="1"/>
              <a:t>creativecommons.org</a:t>
            </a:r>
            <a:r>
              <a:rPr lang="en-US" sz="1600" dirty="0"/>
              <a:t>/licenses/by-</a:t>
            </a:r>
            <a:r>
              <a:rPr lang="en-US" sz="1600" dirty="0" err="1"/>
              <a:t>nc</a:t>
            </a:r>
            <a:r>
              <a:rPr lang="en-US" sz="1600" dirty="0"/>
              <a:t>/4.0/)</a:t>
            </a:r>
          </a:p>
        </p:txBody>
      </p:sp>
      <p:pic>
        <p:nvPicPr>
          <p:cNvPr id="6" name="Picture 5">
            <a:extLst>
              <a:ext uri="{FF2B5EF4-FFF2-40B4-BE49-F238E27FC236}">
                <a16:creationId xmlns:a16="http://schemas.microsoft.com/office/drawing/2014/main" id="{F2760D45-4046-0347-97D1-039831BCDA6B}"/>
              </a:ext>
            </a:extLst>
          </p:cNvPr>
          <p:cNvPicPr>
            <a:picLocks noChangeAspect="1"/>
          </p:cNvPicPr>
          <p:nvPr/>
        </p:nvPicPr>
        <p:blipFill>
          <a:blip r:embed="rId4"/>
          <a:stretch>
            <a:fillRect/>
          </a:stretch>
        </p:blipFill>
        <p:spPr>
          <a:xfrm>
            <a:off x="5119030" y="809469"/>
            <a:ext cx="3711570" cy="4009608"/>
          </a:xfrm>
          <a:prstGeom prst="rect">
            <a:avLst/>
          </a:prstGeom>
        </p:spPr>
      </p:pic>
    </p:spTree>
    <p:custDataLst>
      <p:tags r:id="rId1"/>
    </p:custDataLst>
    <p:extLst>
      <p:ext uri="{BB962C8B-B14F-4D97-AF65-F5344CB8AC3E}">
        <p14:creationId xmlns:p14="http://schemas.microsoft.com/office/powerpoint/2010/main" val="40814201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5F456787-59F4-2444-8D65-CEC67BAE7102}"/>
              </a:ext>
            </a:extLst>
          </p:cNvPr>
          <p:cNvSpPr txBox="1">
            <a:spLocks/>
          </p:cNvSpPr>
          <p:nvPr/>
        </p:nvSpPr>
        <p:spPr>
          <a:xfrm>
            <a:off x="838200" y="2418777"/>
            <a:ext cx="3404016"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800" b="1" kern="1200">
                <a:solidFill>
                  <a:srgbClr val="662B7E"/>
                </a:solidFill>
                <a:latin typeface="+mn-lt"/>
                <a:ea typeface="Open Sans" panose="020B0606030504020204" pitchFamily="34" charset="0"/>
                <a:cs typeface="Calibri" panose="020F0502020204030204" pitchFamily="34" charset="0"/>
              </a:defRPr>
            </a:lvl1pPr>
          </a:lstStyle>
          <a:p>
            <a:r>
              <a:rPr lang="en-US" dirty="0"/>
              <a:t>Walt Disney</a:t>
            </a:r>
          </a:p>
        </p:txBody>
      </p:sp>
      <p:pic>
        <p:nvPicPr>
          <p:cNvPr id="9" name="Picture 8">
            <a:extLst>
              <a:ext uri="{FF2B5EF4-FFF2-40B4-BE49-F238E27FC236}">
                <a16:creationId xmlns:a16="http://schemas.microsoft.com/office/drawing/2014/main" id="{C5AF310C-94AC-2C44-8681-6B4286EFF316}"/>
              </a:ext>
            </a:extLst>
          </p:cNvPr>
          <p:cNvPicPr>
            <a:picLocks noChangeAspect="1"/>
          </p:cNvPicPr>
          <p:nvPr/>
        </p:nvPicPr>
        <p:blipFill>
          <a:blip r:embed="rId4"/>
          <a:stretch>
            <a:fillRect/>
          </a:stretch>
        </p:blipFill>
        <p:spPr>
          <a:xfrm>
            <a:off x="4242216" y="270698"/>
            <a:ext cx="4642380" cy="5215701"/>
          </a:xfrm>
          <a:prstGeom prst="rect">
            <a:avLst/>
          </a:prstGeom>
        </p:spPr>
      </p:pic>
    </p:spTree>
    <p:custDataLst>
      <p:tags r:id="rId1"/>
    </p:custDataLst>
    <p:extLst>
      <p:ext uri="{BB962C8B-B14F-4D97-AF65-F5344CB8AC3E}">
        <p14:creationId xmlns:p14="http://schemas.microsoft.com/office/powerpoint/2010/main" val="29073199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5F456787-59F4-2444-8D65-CEC67BAE7102}"/>
              </a:ext>
            </a:extLst>
          </p:cNvPr>
          <p:cNvSpPr txBox="1">
            <a:spLocks/>
          </p:cNvSpPr>
          <p:nvPr/>
        </p:nvSpPr>
        <p:spPr>
          <a:xfrm>
            <a:off x="838200" y="2418777"/>
            <a:ext cx="3404016"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800" b="1" kern="1200">
                <a:solidFill>
                  <a:srgbClr val="662B7E"/>
                </a:solidFill>
                <a:latin typeface="+mn-lt"/>
                <a:ea typeface="Open Sans" panose="020B0606030504020204" pitchFamily="34" charset="0"/>
                <a:cs typeface="Calibri" panose="020F0502020204030204" pitchFamily="34" charset="0"/>
              </a:defRPr>
            </a:lvl1pPr>
          </a:lstStyle>
          <a:p>
            <a:r>
              <a:rPr lang="en-US" dirty="0"/>
              <a:t>Maurice</a:t>
            </a:r>
            <a:br>
              <a:rPr lang="en-US" dirty="0"/>
            </a:br>
            <a:r>
              <a:rPr lang="en-US" dirty="0"/>
              <a:t>« Rocket » </a:t>
            </a:r>
          </a:p>
          <a:p>
            <a:r>
              <a:rPr lang="en-US" dirty="0"/>
              <a:t>Richard</a:t>
            </a:r>
            <a:endParaRPr lang="en-US" dirty="0">
              <a:solidFill>
                <a:schemeClr val="tx1">
                  <a:lumMod val="75000"/>
                  <a:lumOff val="25000"/>
                </a:schemeClr>
              </a:solidFill>
            </a:endParaRPr>
          </a:p>
        </p:txBody>
      </p:sp>
      <p:pic>
        <p:nvPicPr>
          <p:cNvPr id="6" name="Picture 5">
            <a:extLst>
              <a:ext uri="{FF2B5EF4-FFF2-40B4-BE49-F238E27FC236}">
                <a16:creationId xmlns:a16="http://schemas.microsoft.com/office/drawing/2014/main" id="{453B059F-7C3C-E84E-8597-03ED6DE9733F}"/>
              </a:ext>
            </a:extLst>
          </p:cNvPr>
          <p:cNvPicPr>
            <a:picLocks noChangeAspect="1"/>
          </p:cNvPicPr>
          <p:nvPr/>
        </p:nvPicPr>
        <p:blipFill rotWithShape="1">
          <a:blip r:embed="rId4"/>
          <a:srcRect t="15112"/>
          <a:stretch/>
        </p:blipFill>
        <p:spPr>
          <a:xfrm>
            <a:off x="4242216" y="413228"/>
            <a:ext cx="4467069" cy="5107132"/>
          </a:xfrm>
          <a:prstGeom prst="rect">
            <a:avLst/>
          </a:prstGeom>
        </p:spPr>
      </p:pic>
    </p:spTree>
    <p:custDataLst>
      <p:tags r:id="rId1"/>
    </p:custDataLst>
    <p:extLst>
      <p:ext uri="{BB962C8B-B14F-4D97-AF65-F5344CB8AC3E}">
        <p14:creationId xmlns:p14="http://schemas.microsoft.com/office/powerpoint/2010/main" val="35663082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5F456787-59F4-2444-8D65-CEC67BAE7102}"/>
              </a:ext>
            </a:extLst>
          </p:cNvPr>
          <p:cNvSpPr txBox="1">
            <a:spLocks/>
          </p:cNvSpPr>
          <p:nvPr/>
        </p:nvSpPr>
        <p:spPr>
          <a:xfrm>
            <a:off x="838200" y="2418777"/>
            <a:ext cx="3404016"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800" b="1" kern="1200">
                <a:solidFill>
                  <a:srgbClr val="662B7E"/>
                </a:solidFill>
                <a:latin typeface="+mn-lt"/>
                <a:ea typeface="Open Sans" panose="020B0606030504020204" pitchFamily="34" charset="0"/>
                <a:cs typeface="Calibri" panose="020F0502020204030204" pitchFamily="34" charset="0"/>
              </a:defRPr>
            </a:lvl1pPr>
          </a:lstStyle>
          <a:p>
            <a:r>
              <a:rPr lang="en-US" dirty="0"/>
              <a:t>Freddie</a:t>
            </a:r>
            <a:br>
              <a:rPr lang="en-US" dirty="0"/>
            </a:br>
            <a:r>
              <a:rPr lang="en-US" dirty="0"/>
              <a:t>Mercury</a:t>
            </a:r>
            <a:endParaRPr lang="en-US" dirty="0">
              <a:solidFill>
                <a:schemeClr val="tx1">
                  <a:lumMod val="75000"/>
                  <a:lumOff val="25000"/>
                </a:schemeClr>
              </a:solidFill>
            </a:endParaRPr>
          </a:p>
        </p:txBody>
      </p:sp>
      <p:pic>
        <p:nvPicPr>
          <p:cNvPr id="4" name="Content Placeholder 6">
            <a:extLst>
              <a:ext uri="{FF2B5EF4-FFF2-40B4-BE49-F238E27FC236}">
                <a16:creationId xmlns:a16="http://schemas.microsoft.com/office/drawing/2014/main" id="{2578C3D0-5A1B-7B44-9007-2DC9EFB17436}"/>
              </a:ext>
            </a:extLst>
          </p:cNvPr>
          <p:cNvPicPr>
            <a:picLocks noGrp="1" noChangeAspect="1"/>
          </p:cNvPicPr>
          <p:nvPr>
            <p:ph idx="1"/>
          </p:nvPr>
        </p:nvPicPr>
        <p:blipFill>
          <a:blip r:embed="rId4"/>
          <a:stretch>
            <a:fillRect/>
          </a:stretch>
        </p:blipFill>
        <p:spPr>
          <a:xfrm>
            <a:off x="4242216" y="413228"/>
            <a:ext cx="3537679" cy="4904929"/>
          </a:xfrm>
        </p:spPr>
      </p:pic>
      <p:sp>
        <p:nvSpPr>
          <p:cNvPr id="2" name="Rectangle 1">
            <a:extLst>
              <a:ext uri="{FF2B5EF4-FFF2-40B4-BE49-F238E27FC236}">
                <a16:creationId xmlns:a16="http://schemas.microsoft.com/office/drawing/2014/main" id="{10A2246F-C310-304F-B56D-9229063399BB}"/>
              </a:ext>
            </a:extLst>
          </p:cNvPr>
          <p:cNvSpPr/>
          <p:nvPr/>
        </p:nvSpPr>
        <p:spPr>
          <a:xfrm>
            <a:off x="4122294" y="5438761"/>
            <a:ext cx="8305800" cy="307777"/>
          </a:xfrm>
          <a:prstGeom prst="rect">
            <a:avLst/>
          </a:prstGeom>
        </p:spPr>
        <p:txBody>
          <a:bodyPr wrap="square">
            <a:spAutoFit/>
          </a:bodyPr>
          <a:lstStyle/>
          <a:p>
            <a:r>
              <a:rPr lang="en-US" sz="1400" dirty="0"/>
              <a:t>Attribution 2.0 Generic (CC BY 2.0) (https://</a:t>
            </a:r>
            <a:r>
              <a:rPr lang="en-US" sz="1400" dirty="0" err="1"/>
              <a:t>creativecommons.org</a:t>
            </a:r>
            <a:r>
              <a:rPr lang="en-US" sz="1400" dirty="0"/>
              <a:t>/licenses/by/2.0/)</a:t>
            </a:r>
          </a:p>
        </p:txBody>
      </p:sp>
    </p:spTree>
    <p:custDataLst>
      <p:tags r:id="rId1"/>
    </p:custDataLst>
    <p:extLst>
      <p:ext uri="{BB962C8B-B14F-4D97-AF65-F5344CB8AC3E}">
        <p14:creationId xmlns:p14="http://schemas.microsoft.com/office/powerpoint/2010/main" val="30447291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D79A52F-4B33-494F-8242-29D8F115E7A9}"/>
              </a:ext>
            </a:extLst>
          </p:cNvPr>
          <p:cNvSpPr>
            <a:spLocks noGrp="1"/>
          </p:cNvSpPr>
          <p:nvPr>
            <p:ph type="title"/>
          </p:nvPr>
        </p:nvSpPr>
        <p:spPr/>
        <p:txBody>
          <a:bodyPr/>
          <a:lstStyle/>
          <a:p>
            <a:r>
              <a:rPr lang="en-US" dirty="0" err="1"/>
              <a:t>Déroulement</a:t>
            </a:r>
            <a:r>
              <a:rPr lang="en-US" dirty="0"/>
              <a:t> </a:t>
            </a:r>
            <a:r>
              <a:rPr lang="en-US" dirty="0" err="1"/>
              <a:t>d’une</a:t>
            </a:r>
            <a:r>
              <a:rPr lang="en-US" dirty="0"/>
              <a:t> </a:t>
            </a:r>
            <a:r>
              <a:rPr lang="en-US" dirty="0" err="1"/>
              <a:t>réunion</a:t>
            </a:r>
            <a:r>
              <a:rPr lang="en-US" dirty="0"/>
              <a:t> </a:t>
            </a:r>
          </a:p>
        </p:txBody>
      </p:sp>
    </p:spTree>
    <p:custDataLst>
      <p:tags r:id="rId1"/>
    </p:custDataLst>
    <p:extLst>
      <p:ext uri="{BB962C8B-B14F-4D97-AF65-F5344CB8AC3E}">
        <p14:creationId xmlns:p14="http://schemas.microsoft.com/office/powerpoint/2010/main" val="38499029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918CCE-FFBD-344F-A95D-53C8DE5BA08C}"/>
              </a:ext>
            </a:extLst>
          </p:cNvPr>
          <p:cNvSpPr>
            <a:spLocks noGrp="1"/>
          </p:cNvSpPr>
          <p:nvPr>
            <p:ph type="title"/>
          </p:nvPr>
        </p:nvSpPr>
        <p:spPr/>
        <p:txBody>
          <a:bodyPr/>
          <a:lstStyle/>
          <a:p>
            <a:r>
              <a:rPr lang="en-US" dirty="0" err="1"/>
              <a:t>Enchaînement</a:t>
            </a:r>
            <a:r>
              <a:rPr lang="en-US" dirty="0"/>
              <a:t> des </a:t>
            </a:r>
            <a:r>
              <a:rPr lang="en-US" dirty="0" err="1"/>
              <a:t>réunions</a:t>
            </a:r>
            <a:r>
              <a:rPr lang="en-US" dirty="0"/>
              <a:t> du </a:t>
            </a:r>
            <a:r>
              <a:rPr lang="en-US" dirty="0" err="1"/>
              <a:t>comité</a:t>
            </a:r>
            <a:r>
              <a:rPr lang="en-US" dirty="0"/>
              <a:t> </a:t>
            </a:r>
            <a:br>
              <a:rPr lang="en-US" dirty="0"/>
            </a:br>
            <a:r>
              <a:rPr lang="en-US" dirty="0"/>
              <a:t>de </a:t>
            </a:r>
            <a:r>
              <a:rPr lang="en-US" dirty="0" err="1"/>
              <a:t>compétence</a:t>
            </a:r>
            <a:r>
              <a:rPr lang="en-US" dirty="0"/>
              <a:t> </a:t>
            </a:r>
          </a:p>
        </p:txBody>
      </p:sp>
      <p:sp>
        <p:nvSpPr>
          <p:cNvPr id="3" name="Content Placeholder 2">
            <a:extLst>
              <a:ext uri="{FF2B5EF4-FFF2-40B4-BE49-F238E27FC236}">
                <a16:creationId xmlns:a16="http://schemas.microsoft.com/office/drawing/2014/main" id="{E3BE3B35-5710-9D4A-8591-5384A59979D1}"/>
              </a:ext>
            </a:extLst>
          </p:cNvPr>
          <p:cNvSpPr>
            <a:spLocks noGrp="1"/>
          </p:cNvSpPr>
          <p:nvPr>
            <p:ph idx="1"/>
          </p:nvPr>
        </p:nvSpPr>
        <p:spPr>
          <a:xfrm>
            <a:off x="838200" y="1880212"/>
            <a:ext cx="10515600" cy="3543209"/>
          </a:xfrm>
        </p:spPr>
        <p:txBody>
          <a:bodyPr>
            <a:normAutofit/>
          </a:bodyPr>
          <a:lstStyle/>
          <a:p>
            <a:pPr marL="457200" indent="-457200">
              <a:lnSpc>
                <a:spcPct val="120000"/>
              </a:lnSpc>
              <a:buFont typeface="Arial" panose="020B0604020202020204" pitchFamily="34" charset="0"/>
              <a:buChar char="•"/>
            </a:pPr>
            <a:r>
              <a:rPr lang="en-US" sz="2400" dirty="0"/>
              <a:t>Examiner et </a:t>
            </a:r>
            <a:r>
              <a:rPr lang="en-US" sz="2400" dirty="0" err="1"/>
              <a:t>réviser</a:t>
            </a:r>
            <a:r>
              <a:rPr lang="en-US" sz="2400" dirty="0"/>
              <a:t> </a:t>
            </a:r>
            <a:r>
              <a:rPr lang="en-US" sz="2400" dirty="0" err="1"/>
              <a:t>l’ordre</a:t>
            </a:r>
            <a:r>
              <a:rPr lang="en-US" sz="2400" dirty="0"/>
              <a:t> du jour</a:t>
            </a:r>
          </a:p>
          <a:p>
            <a:pPr marL="457200" indent="-457200">
              <a:lnSpc>
                <a:spcPct val="120000"/>
              </a:lnSpc>
              <a:buFont typeface="Arial" panose="020B0604020202020204" pitchFamily="34" charset="0"/>
              <a:buChar char="•"/>
            </a:pPr>
            <a:r>
              <a:rPr lang="en-US" sz="2400" dirty="0"/>
              <a:t>Si possible, faire </a:t>
            </a:r>
            <a:r>
              <a:rPr lang="en-US" sz="2400" dirty="0" err="1"/>
              <a:t>en</a:t>
            </a:r>
            <a:r>
              <a:rPr lang="en-US" sz="2400" dirty="0"/>
              <a:t> </a:t>
            </a:r>
            <a:r>
              <a:rPr lang="en-US" sz="2400" dirty="0" err="1"/>
              <a:t>sorte</a:t>
            </a:r>
            <a:r>
              <a:rPr lang="en-US" sz="2400" dirty="0"/>
              <a:t> que les </a:t>
            </a:r>
            <a:r>
              <a:rPr lang="en-US" sz="2400" dirty="0" err="1"/>
              <a:t>réunions</a:t>
            </a:r>
            <a:r>
              <a:rPr lang="en-US" sz="2400" dirty="0"/>
              <a:t> </a:t>
            </a:r>
            <a:r>
              <a:rPr lang="en-US" sz="2400" dirty="0" err="1"/>
              <a:t>concordent</a:t>
            </a:r>
            <a:r>
              <a:rPr lang="en-US" sz="2400" dirty="0"/>
              <a:t> avec :</a:t>
            </a:r>
          </a:p>
          <a:p>
            <a:pPr lvl="1">
              <a:lnSpc>
                <a:spcPct val="120000"/>
              </a:lnSpc>
            </a:pPr>
            <a:r>
              <a:rPr lang="en-US" dirty="0"/>
              <a:t>le passage des </a:t>
            </a:r>
            <a:r>
              <a:rPr lang="en-US" dirty="0" err="1"/>
              <a:t>résidents</a:t>
            </a:r>
            <a:r>
              <a:rPr lang="en-US" dirty="0"/>
              <a:t> </a:t>
            </a:r>
            <a:r>
              <a:rPr lang="en-US" dirty="0" err="1"/>
              <a:t>à</a:t>
            </a:r>
            <a:r>
              <a:rPr lang="en-US" dirty="0"/>
              <a:t> la </a:t>
            </a:r>
            <a:r>
              <a:rPr lang="en-US" dirty="0" err="1"/>
              <a:t>prochaine</a:t>
            </a:r>
            <a:r>
              <a:rPr lang="en-US" dirty="0"/>
              <a:t> étape de </a:t>
            </a:r>
            <a:r>
              <a:rPr lang="en-US" dirty="0" err="1"/>
              <a:t>leur</a:t>
            </a:r>
            <a:r>
              <a:rPr lang="en-US" dirty="0"/>
              <a:t> formation</a:t>
            </a:r>
          </a:p>
          <a:p>
            <a:pPr lvl="1">
              <a:lnSpc>
                <a:spcPct val="120000"/>
              </a:lnSpc>
            </a:pPr>
            <a:r>
              <a:rPr lang="en-US" dirty="0"/>
              <a:t>les </a:t>
            </a:r>
            <a:r>
              <a:rPr lang="en-US" dirty="0" err="1"/>
              <a:t>évaluations</a:t>
            </a:r>
            <a:r>
              <a:rPr lang="en-US" dirty="0"/>
              <a:t> </a:t>
            </a:r>
            <a:r>
              <a:rPr lang="en-US" dirty="0" err="1"/>
              <a:t>sommatives</a:t>
            </a:r>
            <a:endParaRPr lang="en-US" dirty="0"/>
          </a:p>
          <a:p>
            <a:pPr lvl="1">
              <a:lnSpc>
                <a:spcPct val="120000"/>
              </a:lnSpc>
            </a:pPr>
            <a:r>
              <a:rPr lang="en-US" dirty="0"/>
              <a:t>les </a:t>
            </a:r>
            <a:r>
              <a:rPr lang="en-US" dirty="0" err="1"/>
              <a:t>réunions</a:t>
            </a:r>
            <a:r>
              <a:rPr lang="en-US" dirty="0"/>
              <a:t> du CPR </a:t>
            </a:r>
          </a:p>
          <a:p>
            <a:pPr>
              <a:lnSpc>
                <a:spcPct val="120000"/>
              </a:lnSpc>
            </a:pPr>
            <a:endParaRPr lang="en-US" sz="2400" dirty="0"/>
          </a:p>
        </p:txBody>
      </p:sp>
    </p:spTree>
    <p:custDataLst>
      <p:tags r:id="rId1"/>
    </p:custDataLst>
    <p:extLst>
      <p:ext uri="{BB962C8B-B14F-4D97-AF65-F5344CB8AC3E}">
        <p14:creationId xmlns:p14="http://schemas.microsoft.com/office/powerpoint/2010/main" val="7256933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4C7270-3414-FF46-9E5F-5A2CADA73480}"/>
              </a:ext>
            </a:extLst>
          </p:cNvPr>
          <p:cNvSpPr>
            <a:spLocks noGrp="1"/>
          </p:cNvSpPr>
          <p:nvPr>
            <p:ph type="title"/>
          </p:nvPr>
        </p:nvSpPr>
        <p:spPr/>
        <p:txBody>
          <a:bodyPr/>
          <a:lstStyle/>
          <a:p>
            <a:r>
              <a:rPr lang="en-US" dirty="0" err="1"/>
              <a:t>Harmoniser</a:t>
            </a:r>
            <a:r>
              <a:rPr lang="en-US" dirty="0"/>
              <a:t> avec le </a:t>
            </a:r>
            <a:r>
              <a:rPr lang="en-US" dirty="0" err="1"/>
              <a:t>schéma</a:t>
            </a:r>
            <a:r>
              <a:rPr lang="en-US" dirty="0"/>
              <a:t> </a:t>
            </a:r>
            <a:r>
              <a:rPr lang="en-US" dirty="0" err="1"/>
              <a:t>tutoriel</a:t>
            </a:r>
            <a:endParaRPr lang="en-US" dirty="0"/>
          </a:p>
        </p:txBody>
      </p:sp>
      <p:pic>
        <p:nvPicPr>
          <p:cNvPr id="4" name="Picture 3">
            <a:extLst>
              <a:ext uri="{FF2B5EF4-FFF2-40B4-BE49-F238E27FC236}">
                <a16:creationId xmlns:a16="http://schemas.microsoft.com/office/drawing/2014/main" id="{B00B23EA-003D-3747-9FA7-5180E5D652B7}"/>
              </a:ext>
            </a:extLst>
          </p:cNvPr>
          <p:cNvPicPr>
            <a:picLocks noChangeAspect="1"/>
          </p:cNvPicPr>
          <p:nvPr/>
        </p:nvPicPr>
        <p:blipFill>
          <a:blip r:embed="rId5"/>
          <a:stretch>
            <a:fillRect/>
          </a:stretch>
        </p:blipFill>
        <p:spPr>
          <a:xfrm>
            <a:off x="892860" y="1525797"/>
            <a:ext cx="10259822" cy="4335358"/>
          </a:xfrm>
          <a:prstGeom prst="rect">
            <a:avLst/>
          </a:prstGeom>
        </p:spPr>
      </p:pic>
      <p:sp>
        <p:nvSpPr>
          <p:cNvPr id="5" name="TextBox 4">
            <a:extLst>
              <a:ext uri="{FF2B5EF4-FFF2-40B4-BE49-F238E27FC236}">
                <a16:creationId xmlns:a16="http://schemas.microsoft.com/office/drawing/2014/main" id="{48890580-27D8-AC48-9402-B6D37B9F0D31}"/>
              </a:ext>
            </a:extLst>
          </p:cNvPr>
          <p:cNvSpPr txBox="1"/>
          <p:nvPr>
            <p:custDataLst>
              <p:tags r:id="rId2"/>
            </p:custDataLst>
          </p:nvPr>
        </p:nvSpPr>
        <p:spPr>
          <a:xfrm>
            <a:off x="2559028" y="5987162"/>
            <a:ext cx="8050422" cy="677104"/>
          </a:xfrm>
          <a:prstGeom prst="rect">
            <a:avLst/>
          </a:prstGeom>
          <a:noFill/>
        </p:spPr>
        <p:txBody>
          <a:bodyPr wrap="square" lIns="121917" tIns="60958" rIns="121917" bIns="60958" rtlCol="0">
            <a:spAutoFit/>
          </a:bodyPr>
          <a:lstStyle/>
          <a:p>
            <a:r>
              <a:rPr lang="en-US" dirty="0"/>
              <a:t>DR (EA) = </a:t>
            </a:r>
            <a:r>
              <a:rPr lang="en-US" dirty="0" err="1"/>
              <a:t>évaluation</a:t>
            </a:r>
            <a:r>
              <a:rPr lang="en-US" dirty="0"/>
              <a:t> </a:t>
            </a:r>
            <a:r>
              <a:rPr lang="en-US" dirty="0" err="1"/>
              <a:t>approfondie</a:t>
            </a:r>
            <a:r>
              <a:rPr lang="en-US" dirty="0"/>
              <a:t>          Rouge = </a:t>
            </a:r>
            <a:r>
              <a:rPr lang="en-US" dirty="0" err="1"/>
              <a:t>évaluation</a:t>
            </a:r>
            <a:r>
              <a:rPr lang="en-US" dirty="0"/>
              <a:t> </a:t>
            </a:r>
            <a:r>
              <a:rPr lang="en-US" dirty="0" err="1"/>
              <a:t>sommative</a:t>
            </a:r>
            <a:endParaRPr lang="en-US" dirty="0"/>
          </a:p>
          <a:p>
            <a:r>
              <a:rPr lang="en-US" dirty="0"/>
              <a:t>QR (ER) = </a:t>
            </a:r>
            <a:r>
              <a:rPr lang="en-US" dirty="0" err="1"/>
              <a:t>évaluation</a:t>
            </a:r>
            <a:r>
              <a:rPr lang="en-US" dirty="0"/>
              <a:t> </a:t>
            </a:r>
            <a:r>
              <a:rPr lang="en-US" dirty="0" err="1"/>
              <a:t>rapide</a:t>
            </a:r>
            <a:endParaRPr lang="en-US" dirty="0"/>
          </a:p>
        </p:txBody>
      </p:sp>
    </p:spTree>
    <p:custDataLst>
      <p:tags r:id="rId1"/>
    </p:custDataLst>
    <p:extLst>
      <p:ext uri="{BB962C8B-B14F-4D97-AF65-F5344CB8AC3E}">
        <p14:creationId xmlns:p14="http://schemas.microsoft.com/office/powerpoint/2010/main" val="16906918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B11288-2E3E-394B-BB87-A3BE2F76D977}"/>
              </a:ext>
            </a:extLst>
          </p:cNvPr>
          <p:cNvSpPr>
            <a:spLocks noGrp="1"/>
          </p:cNvSpPr>
          <p:nvPr>
            <p:ph type="title"/>
          </p:nvPr>
        </p:nvSpPr>
        <p:spPr/>
        <p:txBody>
          <a:bodyPr/>
          <a:lstStyle/>
          <a:p>
            <a:r>
              <a:rPr lang="en-US" dirty="0"/>
              <a:t>Au début de la </a:t>
            </a:r>
            <a:r>
              <a:rPr lang="en-US" dirty="0" err="1"/>
              <a:t>réunion</a:t>
            </a:r>
            <a:endParaRPr lang="en-US" dirty="0"/>
          </a:p>
        </p:txBody>
      </p:sp>
      <p:sp>
        <p:nvSpPr>
          <p:cNvPr id="3" name="Content Placeholder 2">
            <a:extLst>
              <a:ext uri="{FF2B5EF4-FFF2-40B4-BE49-F238E27FC236}">
                <a16:creationId xmlns:a16="http://schemas.microsoft.com/office/drawing/2014/main" id="{7FFA8C6A-EA8C-CD4F-AAD7-9D1C9EF176A6}"/>
              </a:ext>
            </a:extLst>
          </p:cNvPr>
          <p:cNvSpPr>
            <a:spLocks noGrp="1"/>
          </p:cNvSpPr>
          <p:nvPr>
            <p:ph idx="1"/>
          </p:nvPr>
        </p:nvSpPr>
        <p:spPr/>
        <p:txBody>
          <a:bodyPr>
            <a:normAutofit/>
          </a:bodyPr>
          <a:lstStyle/>
          <a:p>
            <a:pPr marL="457200" indent="-457200">
              <a:lnSpc>
                <a:spcPct val="110000"/>
              </a:lnSpc>
              <a:buFont typeface="Arial" panose="020B0604020202020204" pitchFamily="34" charset="0"/>
              <a:buChar char="•"/>
            </a:pPr>
            <a:r>
              <a:rPr lang="en-US" sz="2400" dirty="0"/>
              <a:t>Prendre </a:t>
            </a:r>
            <a:r>
              <a:rPr lang="en-US" sz="2400" dirty="0" err="1"/>
              <a:t>connaissance</a:t>
            </a:r>
            <a:r>
              <a:rPr lang="en-US" sz="2400" dirty="0"/>
              <a:t> des questions </a:t>
            </a:r>
            <a:r>
              <a:rPr lang="en-US" sz="2400" dirty="0" err="1"/>
              <a:t>initiales</a:t>
            </a:r>
            <a:r>
              <a:rPr lang="en-US" sz="2400" dirty="0"/>
              <a:t>/</a:t>
            </a:r>
            <a:r>
              <a:rPr lang="en-US" sz="2400" dirty="0" err="1"/>
              <a:t>commentaires</a:t>
            </a:r>
            <a:r>
              <a:rPr lang="en-US" sz="2400" dirty="0"/>
              <a:t> </a:t>
            </a:r>
            <a:r>
              <a:rPr lang="en-US" sz="2400" dirty="0" err="1"/>
              <a:t>initiaux</a:t>
            </a:r>
            <a:endParaRPr lang="en-US" sz="2400" dirty="0"/>
          </a:p>
          <a:p>
            <a:pPr marL="457200" indent="-457200">
              <a:lnSpc>
                <a:spcPct val="110000"/>
              </a:lnSpc>
              <a:buFont typeface="Arial" panose="020B0604020202020204" pitchFamily="34" charset="0"/>
              <a:buChar char="•"/>
            </a:pPr>
            <a:r>
              <a:rPr lang="en-US" sz="2400" dirty="0"/>
              <a:t>Rappeler aux </a:t>
            </a:r>
            <a:r>
              <a:rPr lang="en-US" sz="2400" dirty="0" err="1"/>
              <a:t>membres</a:t>
            </a:r>
            <a:r>
              <a:rPr lang="en-US" sz="2400" dirty="0"/>
              <a:t> de signer </a:t>
            </a:r>
            <a:r>
              <a:rPr lang="en-US" sz="2400" dirty="0" err="1"/>
              <a:t>l’énoncé</a:t>
            </a:r>
            <a:r>
              <a:rPr lang="en-US" sz="2400" dirty="0"/>
              <a:t> de </a:t>
            </a:r>
            <a:r>
              <a:rPr lang="en-US" sz="2400" dirty="0" err="1"/>
              <a:t>confidentialité</a:t>
            </a:r>
            <a:r>
              <a:rPr lang="en-US" sz="2400" dirty="0"/>
              <a:t> </a:t>
            </a:r>
          </a:p>
          <a:p>
            <a:pPr marL="457200" indent="-457200">
              <a:lnSpc>
                <a:spcPct val="110000"/>
              </a:lnSpc>
              <a:buFont typeface="Arial" panose="020B0604020202020204" pitchFamily="34" charset="0"/>
              <a:buChar char="•"/>
            </a:pPr>
            <a:r>
              <a:rPr lang="en-US" sz="2400" dirty="0" err="1"/>
              <a:t>L’</a:t>
            </a:r>
            <a:r>
              <a:rPr lang="en-US" sz="2400" b="1" dirty="0" err="1"/>
              <a:t>évaluateur</a:t>
            </a:r>
            <a:r>
              <a:rPr lang="en-US" sz="2400" dirty="0"/>
              <a:t> </a:t>
            </a:r>
            <a:r>
              <a:rPr lang="en-US" sz="2400" b="1" dirty="0"/>
              <a:t>principal </a:t>
            </a:r>
            <a:r>
              <a:rPr lang="en-US" sz="2400" dirty="0" err="1"/>
              <a:t>présente</a:t>
            </a:r>
            <a:r>
              <a:rPr lang="en-US" sz="2400" dirty="0"/>
              <a:t> un résumé du portfolio, </a:t>
            </a:r>
            <a:r>
              <a:rPr lang="en-US" sz="2400" dirty="0" err="1"/>
              <a:t>préparé</a:t>
            </a:r>
            <a:r>
              <a:rPr lang="en-US" sz="2400" dirty="0"/>
              <a:t> </a:t>
            </a:r>
            <a:r>
              <a:rPr lang="en-US" sz="2400" dirty="0" err="1"/>
              <a:t>à</a:t>
            </a:r>
            <a:r>
              <a:rPr lang="en-US" sz="2400" dirty="0"/>
              <a:t> </a:t>
            </a:r>
            <a:r>
              <a:rPr lang="en-US" sz="2400" dirty="0" err="1"/>
              <a:t>partir</a:t>
            </a:r>
            <a:r>
              <a:rPr lang="en-US" sz="2400" dirty="0"/>
              <a:t> des </a:t>
            </a:r>
            <a:r>
              <a:rPr lang="en-US" sz="2400" dirty="0" err="1"/>
              <a:t>lignes</a:t>
            </a:r>
            <a:r>
              <a:rPr lang="en-US" sz="2400" dirty="0"/>
              <a:t> directrices </a:t>
            </a:r>
            <a:r>
              <a:rPr lang="en-US" sz="2400" dirty="0" err="1"/>
              <a:t>propres</a:t>
            </a:r>
            <a:r>
              <a:rPr lang="en-US" sz="2400" dirty="0"/>
              <a:t> </a:t>
            </a:r>
            <a:r>
              <a:rPr lang="en-US" sz="2400" dirty="0" err="1"/>
              <a:t>à</a:t>
            </a:r>
            <a:r>
              <a:rPr lang="en-US" sz="2400" dirty="0"/>
              <a:t> la </a:t>
            </a:r>
            <a:r>
              <a:rPr lang="en-US" sz="2400" dirty="0" err="1"/>
              <a:t>spécialité</a:t>
            </a:r>
            <a:r>
              <a:rPr lang="en-US" sz="2400" dirty="0"/>
              <a:t>, et </a:t>
            </a:r>
            <a:r>
              <a:rPr lang="en-US" sz="2400" dirty="0" err="1"/>
              <a:t>formule</a:t>
            </a:r>
            <a:r>
              <a:rPr lang="en-US" sz="2400" dirty="0"/>
              <a:t> </a:t>
            </a:r>
            <a:r>
              <a:rPr lang="en-US" sz="2400" dirty="0" err="1"/>
              <a:t>une</a:t>
            </a:r>
            <a:r>
              <a:rPr lang="en-US" sz="2400" dirty="0"/>
              <a:t> </a:t>
            </a:r>
            <a:r>
              <a:rPr lang="en-US" sz="2400" dirty="0" err="1"/>
              <a:t>recommandation</a:t>
            </a:r>
            <a:r>
              <a:rPr lang="en-US" sz="2400" dirty="0"/>
              <a:t> sur le </a:t>
            </a:r>
            <a:r>
              <a:rPr lang="en-US" sz="2400" dirty="0" err="1"/>
              <a:t>statut</a:t>
            </a:r>
            <a:r>
              <a:rPr lang="en-US" sz="2400" dirty="0"/>
              <a:t> de </a:t>
            </a:r>
            <a:r>
              <a:rPr lang="en-US" sz="2400" dirty="0" err="1"/>
              <a:t>l’apprenant</a:t>
            </a:r>
            <a:endParaRPr lang="en-US" sz="2400" dirty="0"/>
          </a:p>
          <a:p>
            <a:pPr marL="457200" indent="-457200">
              <a:lnSpc>
                <a:spcPct val="110000"/>
              </a:lnSpc>
              <a:buFont typeface="Arial" panose="020B0604020202020204" pitchFamily="34" charset="0"/>
              <a:buChar char="•"/>
            </a:pPr>
            <a:r>
              <a:rPr lang="en-US" sz="2400" dirty="0"/>
              <a:t>Les </a:t>
            </a:r>
            <a:r>
              <a:rPr lang="en-US" sz="2400" dirty="0" err="1"/>
              <a:t>données</a:t>
            </a:r>
            <a:r>
              <a:rPr lang="en-US" sz="2400" dirty="0"/>
              <a:t> </a:t>
            </a:r>
            <a:r>
              <a:rPr lang="en-US" sz="2400" dirty="0" err="1"/>
              <a:t>primaires</a:t>
            </a:r>
            <a:r>
              <a:rPr lang="en-US" sz="2400" dirty="0"/>
              <a:t> </a:t>
            </a:r>
            <a:r>
              <a:rPr lang="en-US" sz="2400" dirty="0" err="1"/>
              <a:t>doivent</a:t>
            </a:r>
            <a:r>
              <a:rPr lang="en-US" sz="2400" dirty="0"/>
              <a:t> </a:t>
            </a:r>
            <a:r>
              <a:rPr lang="en-US" sz="2400" dirty="0" err="1"/>
              <a:t>pouvoir</a:t>
            </a:r>
            <a:r>
              <a:rPr lang="en-US" sz="2400" dirty="0"/>
              <a:t> </a:t>
            </a:r>
            <a:r>
              <a:rPr lang="en-US" sz="2400" dirty="0" err="1"/>
              <a:t>être</a:t>
            </a:r>
            <a:r>
              <a:rPr lang="en-US" sz="2400" dirty="0"/>
              <a:t> </a:t>
            </a:r>
            <a:r>
              <a:rPr lang="en-US" sz="2400" dirty="0" err="1"/>
              <a:t>examinées</a:t>
            </a:r>
            <a:r>
              <a:rPr lang="en-US" sz="2400" dirty="0"/>
              <a:t> au moment voulu</a:t>
            </a:r>
          </a:p>
        </p:txBody>
      </p:sp>
    </p:spTree>
    <p:custDataLst>
      <p:tags r:id="rId1"/>
    </p:custDataLst>
    <p:extLst>
      <p:ext uri="{BB962C8B-B14F-4D97-AF65-F5344CB8AC3E}">
        <p14:creationId xmlns:p14="http://schemas.microsoft.com/office/powerpoint/2010/main" val="7998310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5B29ED-1BCF-0442-98C3-0C3CD727FFA8}"/>
              </a:ext>
            </a:extLst>
          </p:cNvPr>
          <p:cNvSpPr>
            <a:spLocks noGrp="1"/>
          </p:cNvSpPr>
          <p:nvPr>
            <p:ph type="title"/>
          </p:nvPr>
        </p:nvSpPr>
        <p:spPr/>
        <p:txBody>
          <a:bodyPr/>
          <a:lstStyle/>
          <a:p>
            <a:r>
              <a:rPr lang="en-US" dirty="0" err="1"/>
              <a:t>Rôle</a:t>
            </a:r>
            <a:r>
              <a:rPr lang="en-US" dirty="0"/>
              <a:t> de </a:t>
            </a:r>
            <a:r>
              <a:rPr lang="en-US" dirty="0" err="1"/>
              <a:t>l’évaluateur</a:t>
            </a:r>
            <a:r>
              <a:rPr lang="en-US" dirty="0"/>
              <a:t> principal</a:t>
            </a:r>
          </a:p>
        </p:txBody>
      </p:sp>
      <p:sp>
        <p:nvSpPr>
          <p:cNvPr id="3" name="Content Placeholder 2">
            <a:extLst>
              <a:ext uri="{FF2B5EF4-FFF2-40B4-BE49-F238E27FC236}">
                <a16:creationId xmlns:a16="http://schemas.microsoft.com/office/drawing/2014/main" id="{C5A70424-E25E-DF4B-9E04-B4542D9E112D}"/>
              </a:ext>
            </a:extLst>
          </p:cNvPr>
          <p:cNvSpPr>
            <a:spLocks noGrp="1"/>
          </p:cNvSpPr>
          <p:nvPr>
            <p:ph idx="1"/>
          </p:nvPr>
        </p:nvSpPr>
        <p:spPr>
          <a:xfrm>
            <a:off x="838200" y="1569147"/>
            <a:ext cx="10515600" cy="4923728"/>
          </a:xfrm>
        </p:spPr>
        <p:txBody>
          <a:bodyPr>
            <a:noAutofit/>
          </a:bodyPr>
          <a:lstStyle/>
          <a:p>
            <a:pPr marL="0" indent="0"/>
            <a:r>
              <a:rPr lang="en-US" sz="2400" dirty="0" err="1"/>
              <a:t>Exemple</a:t>
            </a:r>
            <a:r>
              <a:rPr lang="en-US" sz="2400" dirty="0"/>
              <a:t> </a:t>
            </a:r>
            <a:r>
              <a:rPr lang="en-US" sz="2400" dirty="0" err="1"/>
              <a:t>d’énoncé</a:t>
            </a:r>
            <a:r>
              <a:rPr lang="en-US" sz="2400" dirty="0"/>
              <a:t> </a:t>
            </a:r>
            <a:r>
              <a:rPr lang="en-US" sz="2400" dirty="0" err="1"/>
              <a:t>d’introduction</a:t>
            </a:r>
            <a:r>
              <a:rPr lang="en-US" sz="2400" dirty="0"/>
              <a:t> :</a:t>
            </a:r>
          </a:p>
          <a:p>
            <a:pPr marL="457200" indent="-457200">
              <a:buFont typeface="Arial" panose="020B0604020202020204" pitchFamily="34" charset="0"/>
              <a:buChar char="•"/>
            </a:pPr>
            <a:r>
              <a:rPr lang="en-US" sz="2400" dirty="0"/>
              <a:t>« </a:t>
            </a:r>
            <a:r>
              <a:rPr lang="en-US" sz="2400" dirty="0" err="1"/>
              <a:t>J’ai</a:t>
            </a:r>
            <a:r>
              <a:rPr lang="en-US" sz="2400" dirty="0"/>
              <a:t> </a:t>
            </a:r>
            <a:r>
              <a:rPr lang="en-US" sz="2400" dirty="0" err="1"/>
              <a:t>revu</a:t>
            </a:r>
            <a:r>
              <a:rPr lang="en-US" sz="2400" dirty="0"/>
              <a:t> le dossier de Marie </a:t>
            </a:r>
            <a:r>
              <a:rPr lang="en-US" sz="2400" dirty="0" err="1"/>
              <a:t>Unetelle</a:t>
            </a:r>
            <a:r>
              <a:rPr lang="en-US" sz="2400" dirty="0"/>
              <a:t>, qui </a:t>
            </a:r>
            <a:r>
              <a:rPr lang="en-US" sz="2400" dirty="0" err="1"/>
              <a:t>est</a:t>
            </a:r>
            <a:r>
              <a:rPr lang="en-US" sz="2400" dirty="0"/>
              <a:t> </a:t>
            </a:r>
            <a:r>
              <a:rPr lang="en-US" sz="2400" dirty="0" err="1"/>
              <a:t>actuellement</a:t>
            </a:r>
            <a:r>
              <a:rPr lang="en-US" sz="2400" dirty="0"/>
              <a:t> </a:t>
            </a:r>
            <a:r>
              <a:rPr lang="en-US" sz="2400" dirty="0" err="1"/>
              <a:t>à</a:t>
            </a:r>
            <a:r>
              <a:rPr lang="en-US" sz="2400" dirty="0"/>
              <a:t> </a:t>
            </a:r>
            <a:r>
              <a:rPr lang="en-US" sz="2400" dirty="0" err="1"/>
              <a:t>l’étape</a:t>
            </a:r>
            <a:r>
              <a:rPr lang="en-US" sz="2400" dirty="0"/>
              <a:t> de </a:t>
            </a:r>
            <a:r>
              <a:rPr lang="en-US" sz="2400" dirty="0" err="1"/>
              <a:t>l’acquisition</a:t>
            </a:r>
            <a:r>
              <a:rPr lang="en-US" sz="2400" dirty="0"/>
              <a:t> des </a:t>
            </a:r>
            <a:r>
              <a:rPr lang="en-US" sz="2400" dirty="0" err="1"/>
              <a:t>fondements</a:t>
            </a:r>
            <a:r>
              <a:rPr lang="en-US" sz="2400" dirty="0"/>
              <a:t> de la discipline. » </a:t>
            </a:r>
          </a:p>
          <a:p>
            <a:pPr marL="0" indent="0"/>
            <a:r>
              <a:rPr lang="en-US" sz="2400" dirty="0" err="1"/>
              <a:t>Poursuivre</a:t>
            </a:r>
            <a:r>
              <a:rPr lang="en-US" sz="2400" dirty="0"/>
              <a:t> </a:t>
            </a:r>
            <a:r>
              <a:rPr lang="en-US" sz="2400" dirty="0" err="1"/>
              <a:t>en</a:t>
            </a:r>
            <a:r>
              <a:rPr lang="en-US" sz="2400" dirty="0"/>
              <a:t> </a:t>
            </a:r>
            <a:r>
              <a:rPr lang="en-US" sz="2400" dirty="0" err="1"/>
              <a:t>exposant</a:t>
            </a:r>
            <a:r>
              <a:rPr lang="en-US" sz="2400" dirty="0"/>
              <a:t> les </a:t>
            </a:r>
            <a:r>
              <a:rPr lang="en-US" sz="2400" dirty="0" err="1"/>
              <a:t>données</a:t>
            </a:r>
            <a:r>
              <a:rPr lang="en-US" sz="2400" dirty="0"/>
              <a:t> </a:t>
            </a:r>
            <a:r>
              <a:rPr lang="en-US" sz="2400" dirty="0" err="1">
                <a:solidFill>
                  <a:srgbClr val="00B050"/>
                </a:solidFill>
              </a:rPr>
              <a:t>pertinentes</a:t>
            </a:r>
            <a:r>
              <a:rPr lang="en-US" sz="2400" dirty="0"/>
              <a:t> sur </a:t>
            </a:r>
            <a:r>
              <a:rPr lang="en-US" sz="2400" dirty="0" err="1"/>
              <a:t>lesquelles</a:t>
            </a:r>
            <a:r>
              <a:rPr lang="en-US" sz="2400" dirty="0"/>
              <a:t> la </a:t>
            </a:r>
            <a:r>
              <a:rPr lang="en-US" sz="2400" dirty="0" err="1"/>
              <a:t>recommandation</a:t>
            </a:r>
            <a:r>
              <a:rPr lang="en-US" sz="2400" dirty="0"/>
              <a:t> </a:t>
            </a:r>
            <a:r>
              <a:rPr lang="en-US" sz="2400" dirty="0" err="1"/>
              <a:t>est</a:t>
            </a:r>
            <a:r>
              <a:rPr lang="en-US" sz="2400" dirty="0"/>
              <a:t> </a:t>
            </a:r>
            <a:r>
              <a:rPr lang="en-US" sz="2400" dirty="0" err="1"/>
              <a:t>fondée</a:t>
            </a:r>
            <a:endParaRPr lang="en-US" sz="2400" dirty="0"/>
          </a:p>
          <a:p>
            <a:pPr marL="457200" indent="-457200">
              <a:buFont typeface="Arial" panose="020B0604020202020204" pitchFamily="34" charset="0"/>
              <a:buChar char="•"/>
            </a:pPr>
            <a:r>
              <a:rPr lang="en-US" sz="2400" dirty="0"/>
              <a:t>P. ex., </a:t>
            </a:r>
            <a:r>
              <a:rPr lang="en-US" sz="2400" dirty="0" err="1"/>
              <a:t>exemples</a:t>
            </a:r>
            <a:r>
              <a:rPr lang="en-US" sz="2400" dirty="0"/>
              <a:t> </a:t>
            </a:r>
            <a:r>
              <a:rPr lang="en-US" sz="2400" dirty="0" err="1"/>
              <a:t>à</a:t>
            </a:r>
            <a:r>
              <a:rPr lang="en-US" sz="2400" dirty="0"/>
              <a:t> </a:t>
            </a:r>
            <a:r>
              <a:rPr lang="en-US" sz="2400" dirty="0" err="1"/>
              <a:t>l’appui</a:t>
            </a:r>
            <a:r>
              <a:rPr lang="en-US" sz="2400" dirty="0"/>
              <a:t> des </a:t>
            </a:r>
            <a:r>
              <a:rPr lang="en-US" sz="2400" dirty="0" err="1"/>
              <a:t>évaluations</a:t>
            </a:r>
            <a:r>
              <a:rPr lang="en-US" sz="2400" dirty="0"/>
              <a:t> des APC </a:t>
            </a:r>
            <a:r>
              <a:rPr lang="en-US" sz="2400" dirty="0" err="1"/>
              <a:t>ou</a:t>
            </a:r>
            <a:r>
              <a:rPr lang="en-US" sz="2400" dirty="0"/>
              <a:t> </a:t>
            </a:r>
            <a:r>
              <a:rPr lang="en-US" sz="2400" dirty="0" err="1"/>
              <a:t>autres</a:t>
            </a:r>
            <a:r>
              <a:rPr lang="en-US" sz="2400" dirty="0"/>
              <a:t> </a:t>
            </a:r>
            <a:r>
              <a:rPr lang="en-US" sz="2400" dirty="0" err="1"/>
              <a:t>évaluations</a:t>
            </a:r>
            <a:r>
              <a:rPr lang="en-US" sz="2400" dirty="0"/>
              <a:t> </a:t>
            </a:r>
          </a:p>
          <a:p>
            <a:pPr marL="0" indent="0"/>
            <a:r>
              <a:rPr lang="en-US" sz="2400" dirty="0"/>
              <a:t>Utile de </a:t>
            </a:r>
            <a:r>
              <a:rPr lang="en-US" sz="2400" dirty="0" err="1"/>
              <a:t>discuter</a:t>
            </a:r>
            <a:r>
              <a:rPr lang="en-US" sz="2400" dirty="0"/>
              <a:t> des </a:t>
            </a:r>
            <a:r>
              <a:rPr lang="en-US" sz="2400" dirty="0" err="1"/>
              <a:t>évaluations</a:t>
            </a:r>
            <a:r>
              <a:rPr lang="en-US" sz="2400" dirty="0"/>
              <a:t> de </a:t>
            </a:r>
            <a:r>
              <a:rPr lang="en-US" sz="2400" dirty="0" err="1"/>
              <a:t>cas</a:t>
            </a:r>
            <a:r>
              <a:rPr lang="en-US" sz="2400" dirty="0"/>
              <a:t> </a:t>
            </a:r>
            <a:r>
              <a:rPr lang="en-US" sz="2400" dirty="0" err="1"/>
              <a:t>particuliers</a:t>
            </a:r>
            <a:endParaRPr lang="en-US" sz="2400" dirty="0"/>
          </a:p>
          <a:p>
            <a:pPr marL="457200" indent="-457200">
              <a:buFont typeface="Arial" panose="020B0604020202020204" pitchFamily="34" charset="0"/>
              <a:buChar char="•"/>
            </a:pPr>
            <a:r>
              <a:rPr lang="en-US" sz="2400" dirty="0"/>
              <a:t>Il </a:t>
            </a:r>
            <a:r>
              <a:rPr lang="en-US" sz="2400" dirty="0" err="1"/>
              <a:t>peut</a:t>
            </a:r>
            <a:r>
              <a:rPr lang="en-US" sz="2400" dirty="0"/>
              <a:t> </a:t>
            </a:r>
            <a:r>
              <a:rPr lang="en-US" sz="2400" dirty="0" err="1"/>
              <a:t>être</a:t>
            </a:r>
            <a:r>
              <a:rPr lang="en-US" sz="2400" dirty="0"/>
              <a:t> </a:t>
            </a:r>
            <a:r>
              <a:rPr lang="en-US" sz="2400" dirty="0" err="1"/>
              <a:t>nécessaire</a:t>
            </a:r>
            <a:r>
              <a:rPr lang="en-US" sz="2400" dirty="0"/>
              <a:t> que le </a:t>
            </a:r>
            <a:r>
              <a:rPr lang="en-US" sz="2400" dirty="0" err="1"/>
              <a:t>groupe</a:t>
            </a:r>
            <a:r>
              <a:rPr lang="en-US" sz="2400" dirty="0"/>
              <a:t> examine </a:t>
            </a:r>
            <a:r>
              <a:rPr lang="en-US" sz="2400" dirty="0" err="1"/>
              <a:t>certaines</a:t>
            </a:r>
            <a:r>
              <a:rPr lang="en-US" sz="2400" dirty="0"/>
              <a:t> </a:t>
            </a:r>
            <a:r>
              <a:rPr lang="en-US" sz="2400" dirty="0" err="1"/>
              <a:t>données</a:t>
            </a:r>
            <a:r>
              <a:rPr lang="en-US" sz="2400" dirty="0"/>
              <a:t> </a:t>
            </a:r>
            <a:r>
              <a:rPr lang="en-US" sz="2400" dirty="0" err="1"/>
              <a:t>primaires</a:t>
            </a:r>
            <a:endParaRPr lang="en-US" sz="2400" dirty="0"/>
          </a:p>
          <a:p>
            <a:pPr marL="0" indent="0"/>
            <a:r>
              <a:rPr lang="en-US" sz="2400" dirty="0" err="1"/>
              <a:t>Éclairer</a:t>
            </a:r>
            <a:r>
              <a:rPr lang="en-US" sz="2400" dirty="0"/>
              <a:t> les discussions entre les </a:t>
            </a:r>
            <a:r>
              <a:rPr lang="en-US" sz="2400" dirty="0" err="1"/>
              <a:t>membres</a:t>
            </a:r>
            <a:r>
              <a:rPr lang="en-US" sz="2400" dirty="0"/>
              <a:t> et non les </a:t>
            </a:r>
            <a:r>
              <a:rPr lang="en-US" sz="2400" dirty="0" err="1"/>
              <a:t>remplacer</a:t>
            </a:r>
            <a:endParaRPr lang="en-US" sz="2400" dirty="0"/>
          </a:p>
          <a:p>
            <a:pPr marL="342900" indent="-342900">
              <a:buFont typeface="Arial" panose="020B0604020202020204" pitchFamily="34" charset="0"/>
              <a:buChar char="•"/>
            </a:pPr>
            <a:r>
              <a:rPr lang="en-US" sz="2400" dirty="0"/>
              <a:t>Je </a:t>
            </a:r>
            <a:r>
              <a:rPr lang="en-US" sz="2400" dirty="0" err="1"/>
              <a:t>recommande</a:t>
            </a:r>
            <a:r>
              <a:rPr lang="en-US" sz="2400" dirty="0"/>
              <a:t> un plan </a:t>
            </a:r>
            <a:r>
              <a:rPr lang="en-US" sz="2400" dirty="0" err="1"/>
              <a:t>d’apprentissage</a:t>
            </a:r>
            <a:r>
              <a:rPr lang="en-US" sz="2400" dirty="0"/>
              <a:t> </a:t>
            </a:r>
            <a:r>
              <a:rPr lang="en-US" sz="2400" dirty="0" err="1"/>
              <a:t>modifié</a:t>
            </a:r>
            <a:r>
              <a:rPr lang="en-US" sz="2400" dirty="0"/>
              <a:t> pour </a:t>
            </a:r>
            <a:r>
              <a:rPr lang="en-US" sz="2400" dirty="0" err="1"/>
              <a:t>elle</a:t>
            </a:r>
            <a:r>
              <a:rPr lang="en-US" sz="2400" dirty="0"/>
              <a:t>... </a:t>
            </a:r>
            <a:r>
              <a:rPr lang="en-US" sz="2400" dirty="0" err="1"/>
              <a:t>en</a:t>
            </a:r>
            <a:r>
              <a:rPr lang="en-US" sz="2400" dirty="0"/>
              <a:t> </a:t>
            </a:r>
            <a:r>
              <a:rPr lang="en-US" sz="2400" dirty="0" err="1"/>
              <a:t>discuter</a:t>
            </a:r>
            <a:br>
              <a:rPr lang="en-US" sz="2400" dirty="0"/>
            </a:br>
            <a:endParaRPr lang="en-US" sz="2400" dirty="0"/>
          </a:p>
        </p:txBody>
      </p:sp>
    </p:spTree>
    <p:custDataLst>
      <p:tags r:id="rId1"/>
    </p:custDataLst>
    <p:extLst>
      <p:ext uri="{BB962C8B-B14F-4D97-AF65-F5344CB8AC3E}">
        <p14:creationId xmlns:p14="http://schemas.microsoft.com/office/powerpoint/2010/main" val="32932663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B66A5A-4CAD-E141-B495-D09DB64F9307}"/>
              </a:ext>
            </a:extLst>
          </p:cNvPr>
          <p:cNvSpPr>
            <a:spLocks noGrp="1"/>
          </p:cNvSpPr>
          <p:nvPr>
            <p:ph type="title"/>
          </p:nvPr>
        </p:nvSpPr>
        <p:spPr/>
        <p:txBody>
          <a:bodyPr/>
          <a:lstStyle/>
          <a:p>
            <a:r>
              <a:rPr lang="en-CA" dirty="0" err="1"/>
              <a:t>Collaborateurs</a:t>
            </a:r>
            <a:endParaRPr lang="en-US" dirty="0"/>
          </a:p>
        </p:txBody>
      </p:sp>
      <p:sp>
        <p:nvSpPr>
          <p:cNvPr id="3" name="Content Placeholder 2">
            <a:extLst>
              <a:ext uri="{FF2B5EF4-FFF2-40B4-BE49-F238E27FC236}">
                <a16:creationId xmlns:a16="http://schemas.microsoft.com/office/drawing/2014/main" id="{22E07B30-4C9D-8849-AB4F-DC1FA01089B7}"/>
              </a:ext>
            </a:extLst>
          </p:cNvPr>
          <p:cNvSpPr>
            <a:spLocks noGrp="1"/>
          </p:cNvSpPr>
          <p:nvPr>
            <p:ph idx="1"/>
          </p:nvPr>
        </p:nvSpPr>
        <p:spPr/>
        <p:txBody>
          <a:bodyPr>
            <a:normAutofit/>
          </a:bodyPr>
          <a:lstStyle/>
          <a:p>
            <a:pPr marL="0" indent="0"/>
            <a:r>
              <a:rPr lang="en-CA" sz="2400" dirty="0"/>
              <a:t>Nous </a:t>
            </a:r>
            <a:r>
              <a:rPr lang="en-CA" sz="2400" dirty="0" err="1"/>
              <a:t>souhaitons</a:t>
            </a:r>
            <a:r>
              <a:rPr lang="en-CA" sz="2400" dirty="0"/>
              <a:t> </a:t>
            </a:r>
            <a:r>
              <a:rPr lang="en-CA" sz="2400" dirty="0" err="1"/>
              <a:t>remercier</a:t>
            </a:r>
            <a:r>
              <a:rPr lang="en-CA" sz="2400" dirty="0"/>
              <a:t> les </a:t>
            </a:r>
            <a:r>
              <a:rPr lang="en-CA" sz="2400" dirty="0" err="1"/>
              <a:t>personnes</a:t>
            </a:r>
            <a:r>
              <a:rPr lang="en-CA" sz="2400" dirty="0"/>
              <a:t> </a:t>
            </a:r>
            <a:r>
              <a:rPr lang="en-CA" sz="2400" dirty="0" err="1"/>
              <a:t>suivantes</a:t>
            </a:r>
            <a:r>
              <a:rPr lang="en-CA" sz="2400" dirty="0"/>
              <a:t>, qui </a:t>
            </a:r>
            <a:r>
              <a:rPr lang="en-CA" sz="2400" dirty="0" err="1"/>
              <a:t>ont</a:t>
            </a:r>
            <a:r>
              <a:rPr lang="en-CA" sz="2400" dirty="0"/>
              <a:t> </a:t>
            </a:r>
            <a:r>
              <a:rPr lang="en-CA" sz="2400" dirty="0" err="1"/>
              <a:t>contribué</a:t>
            </a:r>
            <a:r>
              <a:rPr lang="en-CA" sz="2400" dirty="0"/>
              <a:t> </a:t>
            </a:r>
            <a:r>
              <a:rPr lang="en-CA" sz="2400" dirty="0" err="1"/>
              <a:t>à</a:t>
            </a:r>
            <a:r>
              <a:rPr lang="en-CA" sz="2400" dirty="0"/>
              <a:t> la </a:t>
            </a:r>
            <a:r>
              <a:rPr lang="en-CA" sz="2400" dirty="0" err="1"/>
              <a:t>préparation</a:t>
            </a:r>
            <a:r>
              <a:rPr lang="en-CA" sz="2400" dirty="0"/>
              <a:t> du </a:t>
            </a:r>
            <a:r>
              <a:rPr lang="en-CA" sz="2400" dirty="0" err="1"/>
              <a:t>présent</a:t>
            </a:r>
            <a:r>
              <a:rPr lang="en-CA" sz="2400" dirty="0"/>
              <a:t> atelier :</a:t>
            </a:r>
            <a:endParaRPr lang="en-US" sz="2400" dirty="0"/>
          </a:p>
          <a:p>
            <a:pPr marL="342900" indent="-342900">
              <a:buFont typeface="Arial" panose="020B0604020202020204" pitchFamily="34" charset="0"/>
              <a:buChar char="•"/>
            </a:pPr>
            <a:r>
              <a:rPr lang="en-US" sz="2400" dirty="0"/>
              <a:t>Anna Oswald, </a:t>
            </a:r>
            <a:r>
              <a:rPr lang="da-DK" sz="2400" dirty="0"/>
              <a:t>MD, </a:t>
            </a:r>
            <a:r>
              <a:rPr lang="da-DK" sz="2400" dirty="0" err="1"/>
              <a:t>MMEd</a:t>
            </a:r>
            <a:r>
              <a:rPr lang="da-DK" sz="2400" dirty="0"/>
              <a:t>, FRCPC</a:t>
            </a:r>
          </a:p>
          <a:p>
            <a:pPr marL="342900" indent="-342900">
              <a:buFont typeface="Arial" panose="020B0604020202020204" pitchFamily="34" charset="0"/>
              <a:buChar char="•"/>
            </a:pPr>
            <a:r>
              <a:rPr lang="en-US" sz="2400" dirty="0"/>
              <a:t>Warren Cheung, </a:t>
            </a:r>
            <a:r>
              <a:rPr lang="da-DK" sz="2400" dirty="0"/>
              <a:t>MD, </a:t>
            </a:r>
            <a:r>
              <a:rPr lang="da-DK" sz="2400" dirty="0" err="1"/>
              <a:t>MMEd</a:t>
            </a:r>
            <a:r>
              <a:rPr lang="da-DK" sz="2400" dirty="0"/>
              <a:t>, FRCPC</a:t>
            </a:r>
          </a:p>
          <a:p>
            <a:pPr marL="342900" indent="-342900">
              <a:buFont typeface="Arial" panose="020B0604020202020204" pitchFamily="34" charset="0"/>
              <a:buChar char="•"/>
            </a:pPr>
            <a:r>
              <a:rPr lang="it-IT" sz="2400" dirty="0" err="1"/>
              <a:t>Adelle</a:t>
            </a:r>
            <a:r>
              <a:rPr lang="it-IT" sz="2400" dirty="0"/>
              <a:t> </a:t>
            </a:r>
            <a:r>
              <a:rPr lang="it-IT" sz="2400" dirty="0" err="1"/>
              <a:t>R</a:t>
            </a:r>
            <a:r>
              <a:rPr lang="it-IT" sz="2400" dirty="0"/>
              <a:t>. </a:t>
            </a:r>
            <a:r>
              <a:rPr lang="it-IT" sz="2400" dirty="0" err="1"/>
              <a:t>Atkinson</a:t>
            </a:r>
            <a:r>
              <a:rPr lang="it-IT" sz="2400" dirty="0"/>
              <a:t>, MD, FRCPC</a:t>
            </a:r>
          </a:p>
          <a:p>
            <a:pPr marL="342900" indent="-342900">
              <a:buFont typeface="Arial" panose="020B0604020202020204" pitchFamily="34" charset="0"/>
              <a:buChar char="•"/>
            </a:pPr>
            <a:r>
              <a:rPr lang="da-DK" sz="2400" dirty="0"/>
              <a:t>Andrée </a:t>
            </a:r>
            <a:r>
              <a:rPr lang="da-DK" sz="2400" dirty="0" err="1"/>
              <a:t>Boucher</a:t>
            </a:r>
            <a:r>
              <a:rPr lang="da-DK" sz="2400" dirty="0"/>
              <a:t>, MD, FRCPC</a:t>
            </a:r>
          </a:p>
          <a:p>
            <a:pPr marL="342900" indent="-342900">
              <a:buFont typeface="Arial" panose="020B0604020202020204" pitchFamily="34" charset="0"/>
              <a:buChar char="•"/>
            </a:pPr>
            <a:r>
              <a:rPr lang="da-DK" sz="2400" dirty="0"/>
              <a:t>Linda </a:t>
            </a:r>
            <a:r>
              <a:rPr lang="da-DK" sz="2400" dirty="0" err="1"/>
              <a:t>Snell</a:t>
            </a:r>
            <a:r>
              <a:rPr lang="da-DK" sz="2400" dirty="0"/>
              <a:t>, MD, MHPE, FRCPC, FACP</a:t>
            </a:r>
            <a:endParaRPr lang="en-US" sz="2400" dirty="0"/>
          </a:p>
        </p:txBody>
      </p:sp>
    </p:spTree>
    <p:custDataLst>
      <p:tags r:id="rId1"/>
    </p:custDataLst>
    <p:extLst>
      <p:ext uri="{BB962C8B-B14F-4D97-AF65-F5344CB8AC3E}">
        <p14:creationId xmlns:p14="http://schemas.microsoft.com/office/powerpoint/2010/main" val="17907241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58280B-2B66-B440-B578-6C1EEBA0DC94}"/>
              </a:ext>
            </a:extLst>
          </p:cNvPr>
          <p:cNvSpPr>
            <a:spLocks noGrp="1"/>
          </p:cNvSpPr>
          <p:nvPr>
            <p:ph type="title"/>
          </p:nvPr>
        </p:nvSpPr>
        <p:spPr/>
        <p:txBody>
          <a:bodyPr/>
          <a:lstStyle/>
          <a:p>
            <a:r>
              <a:rPr lang="en-US" dirty="0" err="1"/>
              <a:t>Présentation</a:t>
            </a:r>
            <a:r>
              <a:rPr lang="en-US" dirty="0"/>
              <a:t> des </a:t>
            </a:r>
            <a:r>
              <a:rPr lang="en-US" dirty="0" err="1"/>
              <a:t>données</a:t>
            </a:r>
            <a:r>
              <a:rPr lang="en-US" dirty="0"/>
              <a:t> </a:t>
            </a:r>
            <a:br>
              <a:rPr lang="en-US" dirty="0"/>
            </a:br>
            <a:r>
              <a:rPr lang="en-US" dirty="0"/>
              <a:t>(tableaux de bord/portfolios)</a:t>
            </a:r>
          </a:p>
        </p:txBody>
      </p:sp>
      <p:sp>
        <p:nvSpPr>
          <p:cNvPr id="3" name="Content Placeholder 2">
            <a:extLst>
              <a:ext uri="{FF2B5EF4-FFF2-40B4-BE49-F238E27FC236}">
                <a16:creationId xmlns:a16="http://schemas.microsoft.com/office/drawing/2014/main" id="{17E70992-F1D1-694C-8E66-D9C1C758C29A}"/>
              </a:ext>
            </a:extLst>
          </p:cNvPr>
          <p:cNvSpPr>
            <a:spLocks noGrp="1"/>
          </p:cNvSpPr>
          <p:nvPr>
            <p:ph idx="1"/>
          </p:nvPr>
        </p:nvSpPr>
        <p:spPr>
          <a:xfrm>
            <a:off x="838200" y="1856005"/>
            <a:ext cx="10515600" cy="2051156"/>
          </a:xfrm>
        </p:spPr>
        <p:txBody>
          <a:bodyPr>
            <a:normAutofit/>
          </a:bodyPr>
          <a:lstStyle/>
          <a:p>
            <a:pPr marL="342900" indent="-342900">
              <a:buFont typeface="Arial" panose="020B0604020202020204" pitchFamily="34" charset="0"/>
              <a:buChar char="•"/>
            </a:pPr>
            <a:r>
              <a:rPr lang="en-US" sz="2400" dirty="0" err="1"/>
              <a:t>Permet</a:t>
            </a:r>
            <a:r>
              <a:rPr lang="en-US" sz="2400" dirty="0"/>
              <a:t> de </a:t>
            </a:r>
            <a:r>
              <a:rPr lang="en-US" sz="2400" dirty="0" err="1"/>
              <a:t>gagner</a:t>
            </a:r>
            <a:r>
              <a:rPr lang="en-US" sz="2400" dirty="0"/>
              <a:t> du temps </a:t>
            </a:r>
            <a:r>
              <a:rPr lang="en-US" sz="2400" dirty="0" err="1"/>
              <a:t>précieux</a:t>
            </a:r>
            <a:r>
              <a:rPr lang="en-US" sz="2400" dirty="0"/>
              <a:t> dans le </a:t>
            </a:r>
            <a:r>
              <a:rPr lang="en-US" sz="2400" dirty="0" err="1"/>
              <a:t>processus</a:t>
            </a:r>
            <a:r>
              <a:rPr lang="en-US" sz="2400" dirty="0"/>
              <a:t> </a:t>
            </a:r>
            <a:r>
              <a:rPr lang="en-US" sz="2400" dirty="0" err="1"/>
              <a:t>d’évaluation</a:t>
            </a:r>
            <a:r>
              <a:rPr lang="en-US" sz="2400" dirty="0"/>
              <a:t> </a:t>
            </a:r>
          </a:p>
          <a:p>
            <a:pPr marL="342900" indent="-342900">
              <a:buFont typeface="Arial" panose="020B0604020202020204" pitchFamily="34" charset="0"/>
              <a:buChar char="•"/>
            </a:pPr>
            <a:r>
              <a:rPr lang="en-US" sz="2400" dirty="0" err="1"/>
              <a:t>Fournit</a:t>
            </a:r>
            <a:r>
              <a:rPr lang="en-US" sz="2400" dirty="0"/>
              <a:t> des points de </a:t>
            </a:r>
            <a:r>
              <a:rPr lang="en-US" sz="2400" dirty="0" err="1"/>
              <a:t>référence</a:t>
            </a:r>
            <a:r>
              <a:rPr lang="en-US" sz="2400" dirty="0"/>
              <a:t> </a:t>
            </a:r>
            <a:r>
              <a:rPr lang="en-US" sz="2400" dirty="0" err="1"/>
              <a:t>clairs</a:t>
            </a:r>
            <a:r>
              <a:rPr lang="en-US" sz="2400" dirty="0"/>
              <a:t> et </a:t>
            </a:r>
            <a:r>
              <a:rPr lang="en-US" sz="2400" dirty="0" err="1"/>
              <a:t>permet</a:t>
            </a:r>
            <a:r>
              <a:rPr lang="en-US" sz="2400" dirty="0"/>
              <a:t> la calibration</a:t>
            </a:r>
          </a:p>
          <a:p>
            <a:pPr marL="342900" indent="-342900">
              <a:buFont typeface="Arial" panose="020B0604020202020204" pitchFamily="34" charset="0"/>
              <a:buChar char="•"/>
            </a:pPr>
            <a:r>
              <a:rPr lang="en-US" sz="2400" dirty="0"/>
              <a:t>Les mises </a:t>
            </a:r>
            <a:r>
              <a:rPr lang="en-US" sz="2400" dirty="0" err="1"/>
              <a:t>à</a:t>
            </a:r>
            <a:r>
              <a:rPr lang="en-US" sz="2400" dirty="0"/>
              <a:t> jour </a:t>
            </a:r>
            <a:r>
              <a:rPr lang="en-US" sz="2400" dirty="0" err="1"/>
              <a:t>régulières</a:t>
            </a:r>
            <a:r>
              <a:rPr lang="en-US" sz="2400" dirty="0"/>
              <a:t> et </a:t>
            </a:r>
            <a:r>
              <a:rPr lang="en-US" sz="2400" dirty="0" err="1"/>
              <a:t>l’organisation</a:t>
            </a:r>
            <a:r>
              <a:rPr lang="en-US" sz="2400" dirty="0"/>
              <a:t> </a:t>
            </a:r>
            <a:r>
              <a:rPr lang="en-US" sz="2400" dirty="0" err="1"/>
              <a:t>sont</a:t>
            </a:r>
            <a:r>
              <a:rPr lang="en-US" sz="2400" dirty="0"/>
              <a:t> </a:t>
            </a:r>
            <a:r>
              <a:rPr lang="en-US" sz="2400" b="1" i="1" dirty="0" err="1"/>
              <a:t>essentielles</a:t>
            </a:r>
            <a:endParaRPr lang="en-US" sz="2400" b="1" i="1" dirty="0"/>
          </a:p>
          <a:p>
            <a:pPr marL="342900" indent="-342900">
              <a:buFont typeface="Arial" panose="020B0604020202020204" pitchFamily="34" charset="0"/>
              <a:buChar char="•"/>
            </a:pPr>
            <a:r>
              <a:rPr lang="en-US" sz="2400" dirty="0" err="1"/>
              <a:t>Faites</a:t>
            </a:r>
            <a:r>
              <a:rPr lang="en-US" sz="2400" dirty="0"/>
              <a:t> </a:t>
            </a:r>
            <a:r>
              <a:rPr lang="en-US" sz="2400" dirty="0" err="1"/>
              <a:t>participer</a:t>
            </a:r>
            <a:r>
              <a:rPr lang="en-US" sz="2400" dirty="0"/>
              <a:t> </a:t>
            </a:r>
            <a:r>
              <a:rPr lang="en-US" sz="2400" dirty="0" err="1"/>
              <a:t>votre</a:t>
            </a:r>
            <a:r>
              <a:rPr lang="en-US" sz="2400" dirty="0"/>
              <a:t> </a:t>
            </a:r>
            <a:r>
              <a:rPr lang="en-US" sz="2400" dirty="0" err="1"/>
              <a:t>coordonnateur</a:t>
            </a:r>
            <a:r>
              <a:rPr lang="en-US" sz="2400" dirty="0"/>
              <a:t>/</a:t>
            </a:r>
            <a:r>
              <a:rPr lang="en-US" sz="2400" dirty="0" err="1"/>
              <a:t>résident</a:t>
            </a:r>
            <a:endParaRPr lang="en-US" sz="2400" dirty="0"/>
          </a:p>
          <a:p>
            <a:pPr marL="342900" indent="-342900">
              <a:buFont typeface="Arial" panose="020B0604020202020204" pitchFamily="34" charset="0"/>
              <a:buChar char="•"/>
            </a:pPr>
            <a:endParaRPr lang="en-US" sz="2400" dirty="0"/>
          </a:p>
        </p:txBody>
      </p:sp>
      <p:sp>
        <p:nvSpPr>
          <p:cNvPr id="4" name="Rectangle 3">
            <a:extLst>
              <a:ext uri="{FF2B5EF4-FFF2-40B4-BE49-F238E27FC236}">
                <a16:creationId xmlns:a16="http://schemas.microsoft.com/office/drawing/2014/main" id="{AFCFFAFE-5766-284C-AD20-C2CA679A4B99}"/>
              </a:ext>
            </a:extLst>
          </p:cNvPr>
          <p:cNvSpPr/>
          <p:nvPr/>
        </p:nvSpPr>
        <p:spPr>
          <a:xfrm>
            <a:off x="824536" y="4393318"/>
            <a:ext cx="10529264" cy="338550"/>
          </a:xfrm>
          <a:prstGeom prst="rect">
            <a:avLst/>
          </a:prstGeom>
        </p:spPr>
        <p:txBody>
          <a:bodyPr wrap="square" lIns="121917" tIns="60958" rIns="121917" bIns="60958">
            <a:spAutoFit/>
          </a:bodyPr>
          <a:lstStyle/>
          <a:p>
            <a:r>
              <a:rPr lang="en-US" altLang="en-US" sz="1400" dirty="0">
                <a:solidFill>
                  <a:srgbClr val="222222"/>
                </a:solidFill>
                <a:latin typeface="Arial" panose="020B0604020202020204" pitchFamily="34" charset="0"/>
              </a:rPr>
              <a:t>Warm, Eric J. </a:t>
            </a:r>
            <a:r>
              <a:rPr lang="en-US" altLang="en-US" sz="1400" i="1" dirty="0">
                <a:solidFill>
                  <a:srgbClr val="222222"/>
                </a:solidFill>
                <a:latin typeface="Arial" panose="020B0604020202020204" pitchFamily="34" charset="0"/>
              </a:rPr>
              <a:t>Journal of general internal medicine</a:t>
            </a:r>
            <a:r>
              <a:rPr lang="en-US" altLang="en-US" sz="1400" dirty="0">
                <a:solidFill>
                  <a:srgbClr val="222222"/>
                </a:solidFill>
                <a:latin typeface="Arial" panose="020B0604020202020204" pitchFamily="34" charset="0"/>
              </a:rPr>
              <a:t> 29.8 (2014): 1177-1182.</a:t>
            </a:r>
            <a:endParaRPr lang="en-US" altLang="en-US" sz="1400" dirty="0"/>
          </a:p>
        </p:txBody>
      </p:sp>
    </p:spTree>
    <p:custDataLst>
      <p:tags r:id="rId1"/>
    </p:custDataLst>
    <p:extLst>
      <p:ext uri="{BB962C8B-B14F-4D97-AF65-F5344CB8AC3E}">
        <p14:creationId xmlns:p14="http://schemas.microsoft.com/office/powerpoint/2010/main" val="31658490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4C1879D-8A30-6043-A5BE-5360A6D4D390}"/>
              </a:ext>
            </a:extLst>
          </p:cNvPr>
          <p:cNvSpPr>
            <a:spLocks noGrp="1"/>
          </p:cNvSpPr>
          <p:nvPr>
            <p:ph type="title"/>
          </p:nvPr>
        </p:nvSpPr>
        <p:spPr/>
        <p:txBody>
          <a:bodyPr/>
          <a:lstStyle/>
          <a:p>
            <a:r>
              <a:rPr lang="en-US" dirty="0"/>
              <a:t>Tableaux de bord </a:t>
            </a:r>
            <a:r>
              <a:rPr lang="en-US" dirty="0" err="1"/>
              <a:t>longitudinaux</a:t>
            </a:r>
            <a:endParaRPr lang="en-US" dirty="0"/>
          </a:p>
        </p:txBody>
      </p:sp>
      <p:pic>
        <p:nvPicPr>
          <p:cNvPr id="6" name="Content Placeholder 5">
            <a:extLst>
              <a:ext uri="{FF2B5EF4-FFF2-40B4-BE49-F238E27FC236}">
                <a16:creationId xmlns:a16="http://schemas.microsoft.com/office/drawing/2014/main" id="{230A7B5F-2459-7341-974A-F92C86B7BC8C}"/>
              </a:ext>
            </a:extLst>
          </p:cNvPr>
          <p:cNvPicPr>
            <a:picLocks noGrp="1" noChangeAspect="1"/>
          </p:cNvPicPr>
          <p:nvPr>
            <p:ph idx="1"/>
          </p:nvPr>
        </p:nvPicPr>
        <p:blipFill>
          <a:blip r:embed="rId4"/>
          <a:stretch>
            <a:fillRect/>
          </a:stretch>
        </p:blipFill>
        <p:spPr>
          <a:xfrm>
            <a:off x="838200" y="1543987"/>
            <a:ext cx="10550167" cy="4524377"/>
          </a:xfrm>
          <a:prstGeom prst="rect">
            <a:avLst/>
          </a:prstGeom>
        </p:spPr>
      </p:pic>
    </p:spTree>
    <p:custDataLst>
      <p:tags r:id="rId1"/>
    </p:custDataLst>
    <p:extLst>
      <p:ext uri="{BB962C8B-B14F-4D97-AF65-F5344CB8AC3E}">
        <p14:creationId xmlns:p14="http://schemas.microsoft.com/office/powerpoint/2010/main" val="37033169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0A950-EBBF-854B-8BA8-51F81FBAB8F5}"/>
              </a:ext>
            </a:extLst>
          </p:cNvPr>
          <p:cNvSpPr>
            <a:spLocks noGrp="1"/>
          </p:cNvSpPr>
          <p:nvPr>
            <p:ph type="title"/>
          </p:nvPr>
        </p:nvSpPr>
        <p:spPr/>
        <p:txBody>
          <a:bodyPr/>
          <a:lstStyle/>
          <a:p>
            <a:r>
              <a:rPr lang="en-US" dirty="0">
                <a:solidFill>
                  <a:srgbClr val="003A5B"/>
                </a:solidFill>
              </a:rPr>
              <a:t>Après la </a:t>
            </a:r>
            <a:r>
              <a:rPr lang="en-US" dirty="0" err="1">
                <a:solidFill>
                  <a:srgbClr val="003A5B"/>
                </a:solidFill>
              </a:rPr>
              <a:t>réunion</a:t>
            </a:r>
            <a:endParaRPr lang="en-US" dirty="0"/>
          </a:p>
        </p:txBody>
      </p:sp>
      <p:sp>
        <p:nvSpPr>
          <p:cNvPr id="3" name="Content Placeholder 2">
            <a:extLst>
              <a:ext uri="{FF2B5EF4-FFF2-40B4-BE49-F238E27FC236}">
                <a16:creationId xmlns:a16="http://schemas.microsoft.com/office/drawing/2014/main" id="{BF061F4B-896B-8842-9F85-ED5A723CC558}"/>
              </a:ext>
            </a:extLst>
          </p:cNvPr>
          <p:cNvSpPr>
            <a:spLocks noGrp="1"/>
          </p:cNvSpPr>
          <p:nvPr>
            <p:ph idx="1"/>
          </p:nvPr>
        </p:nvSpPr>
        <p:spPr/>
        <p:txBody>
          <a:bodyPr>
            <a:noAutofit/>
          </a:bodyPr>
          <a:lstStyle/>
          <a:p>
            <a:pPr marL="457200" indent="-457200">
              <a:lnSpc>
                <a:spcPct val="110000"/>
              </a:lnSpc>
              <a:buFont typeface="Arial" panose="020B0604020202020204" pitchFamily="34" charset="0"/>
              <a:buChar char="•"/>
            </a:pPr>
            <a:r>
              <a:rPr lang="en-US" sz="2400" dirty="0"/>
              <a:t>Les </a:t>
            </a:r>
            <a:r>
              <a:rPr lang="en-US" sz="2400" dirty="0" err="1"/>
              <a:t>membres</a:t>
            </a:r>
            <a:r>
              <a:rPr lang="en-US" sz="2400" dirty="0"/>
              <a:t> du </a:t>
            </a:r>
            <a:r>
              <a:rPr lang="en-US" sz="2400" dirty="0" err="1"/>
              <a:t>comité</a:t>
            </a:r>
            <a:r>
              <a:rPr lang="en-US" sz="2400" dirty="0"/>
              <a:t> </a:t>
            </a:r>
            <a:r>
              <a:rPr lang="en-US" sz="2400" b="1" dirty="0" err="1"/>
              <a:t>discuteront</a:t>
            </a:r>
            <a:r>
              <a:rPr lang="en-US" sz="2400" b="1" dirty="0"/>
              <a:t> des </a:t>
            </a:r>
            <a:r>
              <a:rPr lang="en-US" sz="2400" b="1" dirty="0" err="1"/>
              <a:t>progrès</a:t>
            </a:r>
            <a:r>
              <a:rPr lang="en-US" sz="2400" b="1" dirty="0"/>
              <a:t> du </a:t>
            </a:r>
            <a:r>
              <a:rPr lang="en-US" sz="2400" b="1" dirty="0" err="1"/>
              <a:t>résident</a:t>
            </a:r>
            <a:endParaRPr lang="en-US" sz="2400" b="1" dirty="0"/>
          </a:p>
          <a:p>
            <a:pPr marL="457200" indent="-457200">
              <a:lnSpc>
                <a:spcPct val="110000"/>
              </a:lnSpc>
              <a:buFont typeface="Arial" panose="020B0604020202020204" pitchFamily="34" charset="0"/>
              <a:buChar char="•"/>
            </a:pPr>
            <a:r>
              <a:rPr lang="en-US" sz="2400" dirty="0"/>
              <a:t>Une </a:t>
            </a:r>
            <a:r>
              <a:rPr lang="en-US" sz="2400" dirty="0" err="1"/>
              <a:t>recommandation</a:t>
            </a:r>
            <a:r>
              <a:rPr lang="en-US" sz="2400" dirty="0"/>
              <a:t> sera </a:t>
            </a:r>
            <a:r>
              <a:rPr lang="en-US" sz="2400" dirty="0" err="1"/>
              <a:t>présentée</a:t>
            </a:r>
            <a:r>
              <a:rPr lang="en-US" sz="2400" dirty="0"/>
              <a:t> au CPR au </a:t>
            </a:r>
            <a:r>
              <a:rPr lang="en-US" sz="2400" dirty="0" err="1"/>
              <a:t>sujet</a:t>
            </a:r>
            <a:r>
              <a:rPr lang="en-US" sz="2400" dirty="0"/>
              <a:t> des </a:t>
            </a:r>
            <a:r>
              <a:rPr lang="en-US" sz="2400" dirty="0" err="1"/>
              <a:t>décisions</a:t>
            </a:r>
            <a:r>
              <a:rPr lang="en-US" sz="2400" dirty="0"/>
              <a:t> :</a:t>
            </a:r>
          </a:p>
          <a:p>
            <a:pPr lvl="1">
              <a:lnSpc>
                <a:spcPct val="110000"/>
              </a:lnSpc>
            </a:pPr>
            <a:r>
              <a:rPr lang="en-US" dirty="0"/>
              <a:t>Progression (</a:t>
            </a:r>
            <a:r>
              <a:rPr lang="en-US" dirty="0" err="1"/>
              <a:t>comme</a:t>
            </a:r>
            <a:r>
              <a:rPr lang="en-US" dirty="0"/>
              <a:t> </a:t>
            </a:r>
            <a:r>
              <a:rPr lang="en-US" dirty="0" err="1"/>
              <a:t>prévu</a:t>
            </a:r>
            <a:r>
              <a:rPr lang="en-US" dirty="0"/>
              <a:t>, de </a:t>
            </a:r>
            <a:r>
              <a:rPr lang="en-US" dirty="0" err="1"/>
              <a:t>façon</a:t>
            </a:r>
            <a:r>
              <a:rPr lang="en-US" dirty="0"/>
              <a:t> </a:t>
            </a:r>
            <a:r>
              <a:rPr lang="en-US" dirty="0" err="1"/>
              <a:t>accélérée</a:t>
            </a:r>
            <a:r>
              <a:rPr lang="en-US" dirty="0"/>
              <a:t>, </a:t>
            </a:r>
            <a:r>
              <a:rPr lang="en-US" dirty="0" err="1"/>
              <a:t>préoccupations</a:t>
            </a:r>
            <a:r>
              <a:rPr lang="en-US" dirty="0"/>
              <a:t>)</a:t>
            </a:r>
          </a:p>
          <a:p>
            <a:pPr lvl="1">
              <a:lnSpc>
                <a:spcPct val="110000"/>
              </a:lnSpc>
            </a:pPr>
            <a:r>
              <a:rPr lang="en-US" dirty="0" err="1"/>
              <a:t>Réussite</a:t>
            </a:r>
            <a:r>
              <a:rPr lang="en-US" dirty="0"/>
              <a:t> des APC  </a:t>
            </a:r>
          </a:p>
          <a:p>
            <a:pPr lvl="1">
              <a:lnSpc>
                <a:spcPct val="110000"/>
              </a:lnSpc>
            </a:pPr>
            <a:r>
              <a:rPr lang="en-US" dirty="0"/>
              <a:t>Promotion (</a:t>
            </a:r>
            <a:r>
              <a:rPr lang="en-US" dirty="0" err="1"/>
              <a:t>s’il</a:t>
            </a:r>
            <a:r>
              <a:rPr lang="en-US" dirty="0"/>
              <a:t> y a lieu)</a:t>
            </a:r>
          </a:p>
          <a:p>
            <a:pPr marL="457200" indent="-457200">
              <a:lnSpc>
                <a:spcPct val="110000"/>
              </a:lnSpc>
              <a:buFont typeface="Arial" panose="020B0604020202020204" pitchFamily="34" charset="0"/>
              <a:buChar char="•"/>
            </a:pPr>
            <a:r>
              <a:rPr lang="en-US" sz="2400" dirty="0"/>
              <a:t>Le </a:t>
            </a:r>
            <a:r>
              <a:rPr lang="en-US" sz="2400" dirty="0" err="1"/>
              <a:t>comité</a:t>
            </a:r>
            <a:r>
              <a:rPr lang="en-US" sz="2400" dirty="0"/>
              <a:t> </a:t>
            </a:r>
            <a:r>
              <a:rPr lang="en-US" sz="2400" dirty="0" err="1"/>
              <a:t>peut</a:t>
            </a:r>
            <a:r>
              <a:rPr lang="en-US" sz="2400" dirty="0"/>
              <a:t> proposer/</a:t>
            </a:r>
            <a:r>
              <a:rPr lang="en-US" sz="2400" dirty="0" err="1"/>
              <a:t>élaborer</a:t>
            </a:r>
            <a:r>
              <a:rPr lang="en-US" sz="2400" dirty="0"/>
              <a:t> un </a:t>
            </a:r>
            <a:r>
              <a:rPr lang="en-US" sz="2400" b="1" dirty="0"/>
              <a:t>plan </a:t>
            </a:r>
            <a:r>
              <a:rPr lang="en-US" sz="2400" b="1" dirty="0" err="1"/>
              <a:t>d’apprentissage</a:t>
            </a:r>
            <a:r>
              <a:rPr lang="en-US" sz="2400" dirty="0"/>
              <a:t> pour le </a:t>
            </a:r>
            <a:r>
              <a:rPr lang="en-US" sz="2400" dirty="0" err="1"/>
              <a:t>résident</a:t>
            </a:r>
            <a:endParaRPr lang="en-US" sz="2400" dirty="0"/>
          </a:p>
          <a:p>
            <a:pPr marL="457200" indent="-457200">
              <a:lnSpc>
                <a:spcPct val="110000"/>
              </a:lnSpc>
              <a:buFont typeface="Arial" panose="020B0604020202020204" pitchFamily="34" charset="0"/>
              <a:buChar char="•"/>
            </a:pPr>
            <a:r>
              <a:rPr lang="en-US" sz="2400" b="1" dirty="0" err="1"/>
              <a:t>Établir</a:t>
            </a:r>
            <a:r>
              <a:rPr lang="en-US" sz="2400" b="1" dirty="0"/>
              <a:t> </a:t>
            </a:r>
            <a:r>
              <a:rPr lang="en-US" sz="2400" b="1" dirty="0" err="1"/>
              <a:t>clairement</a:t>
            </a:r>
            <a:r>
              <a:rPr lang="en-US" sz="2400" b="1" dirty="0"/>
              <a:t> comment </a:t>
            </a:r>
            <a:r>
              <a:rPr lang="en-US" sz="2400" b="1" dirty="0" err="1"/>
              <a:t>l’apprenant</a:t>
            </a:r>
            <a:r>
              <a:rPr lang="en-US" sz="2400" b="1" dirty="0"/>
              <a:t> sera </a:t>
            </a:r>
            <a:r>
              <a:rPr lang="en-US" sz="2400" b="1" dirty="0" err="1"/>
              <a:t>informé</a:t>
            </a:r>
            <a:r>
              <a:rPr lang="en-US" sz="2400" b="1" dirty="0"/>
              <a:t> des </a:t>
            </a:r>
            <a:r>
              <a:rPr lang="en-US" sz="2400" b="1" dirty="0" err="1"/>
              <a:t>résultats</a:t>
            </a:r>
            <a:endParaRPr lang="en-US" sz="2400" b="1" dirty="0"/>
          </a:p>
          <a:p>
            <a:pPr marL="457200" indent="-457200">
              <a:lnSpc>
                <a:spcPct val="110000"/>
              </a:lnSpc>
              <a:buFont typeface="Arial" panose="020B0604020202020204" pitchFamily="34" charset="0"/>
              <a:buChar char="•"/>
            </a:pPr>
            <a:endParaRPr lang="en-US" sz="2400" dirty="0"/>
          </a:p>
        </p:txBody>
      </p:sp>
    </p:spTree>
    <p:custDataLst>
      <p:tags r:id="rId1"/>
    </p:custDataLst>
    <p:extLst>
      <p:ext uri="{BB962C8B-B14F-4D97-AF65-F5344CB8AC3E}">
        <p14:creationId xmlns:p14="http://schemas.microsoft.com/office/powerpoint/2010/main" val="41804085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D5E4F4-0926-ED4E-85F8-A611FA238E54}"/>
              </a:ext>
            </a:extLst>
          </p:cNvPr>
          <p:cNvSpPr>
            <a:spLocks noGrp="1"/>
          </p:cNvSpPr>
          <p:nvPr>
            <p:ph type="title"/>
          </p:nvPr>
        </p:nvSpPr>
        <p:spPr/>
        <p:txBody>
          <a:bodyPr/>
          <a:lstStyle/>
          <a:p>
            <a:r>
              <a:rPr lang="en-US" dirty="0" err="1">
                <a:solidFill>
                  <a:srgbClr val="003A5B"/>
                </a:solidFill>
              </a:rPr>
              <a:t>Perfectionnement</a:t>
            </a:r>
            <a:r>
              <a:rPr lang="en-US" dirty="0">
                <a:solidFill>
                  <a:srgbClr val="003A5B"/>
                </a:solidFill>
              </a:rPr>
              <a:t> du corps </a:t>
            </a:r>
            <a:r>
              <a:rPr lang="en-US" dirty="0" err="1">
                <a:solidFill>
                  <a:srgbClr val="003A5B"/>
                </a:solidFill>
              </a:rPr>
              <a:t>professoral</a:t>
            </a:r>
            <a:endParaRPr lang="en-US" dirty="0"/>
          </a:p>
        </p:txBody>
      </p:sp>
      <p:sp>
        <p:nvSpPr>
          <p:cNvPr id="3" name="Content Placeholder 2">
            <a:extLst>
              <a:ext uri="{FF2B5EF4-FFF2-40B4-BE49-F238E27FC236}">
                <a16:creationId xmlns:a16="http://schemas.microsoft.com/office/drawing/2014/main" id="{B45CADBC-E4B5-8444-967A-514984EB7F6C}"/>
              </a:ext>
            </a:extLst>
          </p:cNvPr>
          <p:cNvSpPr>
            <a:spLocks noGrp="1"/>
          </p:cNvSpPr>
          <p:nvPr>
            <p:ph idx="1"/>
          </p:nvPr>
        </p:nvSpPr>
        <p:spPr>
          <a:xfrm>
            <a:off x="838201" y="1591454"/>
            <a:ext cx="9974178" cy="4328083"/>
          </a:xfrm>
        </p:spPr>
        <p:txBody>
          <a:bodyPr>
            <a:noAutofit/>
          </a:bodyPr>
          <a:lstStyle/>
          <a:p>
            <a:pPr marL="457200" indent="-457200" defTabSz="1219170">
              <a:lnSpc>
                <a:spcPct val="100000"/>
              </a:lnSpc>
              <a:spcBef>
                <a:spcPct val="0"/>
              </a:spcBef>
              <a:spcAft>
                <a:spcPts val="300"/>
              </a:spcAft>
              <a:buFont typeface="Arial" panose="020B0604020202020204" pitchFamily="34" charset="0"/>
              <a:buChar char="•"/>
            </a:pPr>
            <a:r>
              <a:rPr lang="en-US" sz="2200" dirty="0">
                <a:solidFill>
                  <a:schemeClr val="tx1"/>
                </a:solidFill>
              </a:rPr>
              <a:t>Occasion </a:t>
            </a:r>
            <a:r>
              <a:rPr lang="en-US" sz="2200" dirty="0" err="1">
                <a:solidFill>
                  <a:schemeClr val="tx1"/>
                </a:solidFill>
              </a:rPr>
              <a:t>d’intégrer</a:t>
            </a:r>
            <a:r>
              <a:rPr lang="en-US" sz="2200" dirty="0">
                <a:solidFill>
                  <a:schemeClr val="tx1"/>
                </a:solidFill>
              </a:rPr>
              <a:t> le </a:t>
            </a:r>
            <a:r>
              <a:rPr lang="en-US" sz="2200" dirty="0" err="1">
                <a:solidFill>
                  <a:schemeClr val="tx1"/>
                </a:solidFill>
              </a:rPr>
              <a:t>perfectionnement</a:t>
            </a:r>
            <a:r>
              <a:rPr lang="en-US" sz="2200" dirty="0">
                <a:solidFill>
                  <a:schemeClr val="tx1"/>
                </a:solidFill>
              </a:rPr>
              <a:t> aux </a:t>
            </a:r>
            <a:r>
              <a:rPr lang="en-US" sz="2200" dirty="0" err="1">
                <a:solidFill>
                  <a:schemeClr val="tx1"/>
                </a:solidFill>
              </a:rPr>
              <a:t>réunions</a:t>
            </a:r>
            <a:r>
              <a:rPr lang="en-US" sz="2200" dirty="0">
                <a:solidFill>
                  <a:schemeClr val="tx1"/>
                </a:solidFill>
              </a:rPr>
              <a:t> du </a:t>
            </a:r>
            <a:r>
              <a:rPr lang="en-US" sz="2200" dirty="0" err="1">
                <a:solidFill>
                  <a:schemeClr val="tx1"/>
                </a:solidFill>
              </a:rPr>
              <a:t>comité</a:t>
            </a:r>
            <a:r>
              <a:rPr lang="en-US" sz="2200" dirty="0">
                <a:solidFill>
                  <a:schemeClr val="tx1"/>
                </a:solidFill>
              </a:rPr>
              <a:t> de </a:t>
            </a:r>
            <a:r>
              <a:rPr lang="en-US" sz="2200" dirty="0" err="1">
                <a:solidFill>
                  <a:schemeClr val="tx1"/>
                </a:solidFill>
              </a:rPr>
              <a:t>compétence</a:t>
            </a:r>
            <a:endParaRPr lang="en-US" sz="2200" dirty="0">
              <a:solidFill>
                <a:schemeClr val="tx1"/>
              </a:solidFill>
            </a:endParaRPr>
          </a:p>
          <a:p>
            <a:pPr lvl="1" indent="-304792" defTabSz="1219170">
              <a:lnSpc>
                <a:spcPct val="100000"/>
              </a:lnSpc>
              <a:spcBef>
                <a:spcPct val="0"/>
              </a:spcBef>
              <a:spcAft>
                <a:spcPts val="300"/>
              </a:spcAft>
            </a:pPr>
            <a:r>
              <a:rPr lang="en-US" sz="2200" dirty="0" err="1">
                <a:solidFill>
                  <a:schemeClr val="tx1"/>
                </a:solidFill>
              </a:rPr>
              <a:t>Jalons</a:t>
            </a:r>
            <a:r>
              <a:rPr lang="en-US" sz="2200" dirty="0">
                <a:solidFill>
                  <a:schemeClr val="tx1"/>
                </a:solidFill>
              </a:rPr>
              <a:t> de la formation</a:t>
            </a:r>
          </a:p>
          <a:p>
            <a:pPr lvl="1" indent="-304792" defTabSz="1219170">
              <a:lnSpc>
                <a:spcPct val="100000"/>
              </a:lnSpc>
              <a:spcBef>
                <a:spcPct val="0"/>
              </a:spcBef>
              <a:spcAft>
                <a:spcPts val="300"/>
              </a:spcAft>
            </a:pPr>
            <a:r>
              <a:rPr lang="en-US" sz="2200" dirty="0">
                <a:solidFill>
                  <a:schemeClr val="tx1"/>
                </a:solidFill>
              </a:rPr>
              <a:t>Examen d’un </a:t>
            </a:r>
            <a:r>
              <a:rPr lang="en-US" sz="2200" dirty="0" err="1">
                <a:solidFill>
                  <a:schemeClr val="tx1"/>
                </a:solidFill>
              </a:rPr>
              <a:t>modèle</a:t>
            </a:r>
            <a:r>
              <a:rPr lang="en-US" sz="2200" dirty="0">
                <a:solidFill>
                  <a:schemeClr val="tx1"/>
                </a:solidFill>
              </a:rPr>
              <a:t> (p. ex., </a:t>
            </a:r>
            <a:r>
              <a:rPr lang="en-US" sz="2200" dirty="0" err="1">
                <a:solidFill>
                  <a:schemeClr val="tx1"/>
                </a:solidFill>
              </a:rPr>
              <a:t>modèle</a:t>
            </a:r>
            <a:r>
              <a:rPr lang="en-US" sz="2200" dirty="0">
                <a:solidFill>
                  <a:schemeClr val="tx1"/>
                </a:solidFill>
              </a:rPr>
              <a:t> de coaching de la CPC, </a:t>
            </a:r>
            <a:br>
              <a:rPr lang="en-US" sz="2200" dirty="0">
                <a:solidFill>
                  <a:schemeClr val="tx1"/>
                </a:solidFill>
              </a:rPr>
            </a:br>
            <a:r>
              <a:rPr lang="en-US" sz="2200" dirty="0" err="1">
                <a:solidFill>
                  <a:schemeClr val="tx1"/>
                </a:solidFill>
              </a:rPr>
              <a:t>modèle</a:t>
            </a:r>
            <a:r>
              <a:rPr lang="en-US" sz="2200" dirty="0">
                <a:solidFill>
                  <a:schemeClr val="tx1"/>
                </a:solidFill>
              </a:rPr>
              <a:t> de coaching RA-OCD)</a:t>
            </a:r>
          </a:p>
          <a:p>
            <a:pPr lvl="1" defTabSz="1219170">
              <a:lnSpc>
                <a:spcPct val="100000"/>
              </a:lnSpc>
            </a:pPr>
            <a:r>
              <a:rPr lang="en-US" sz="2200" dirty="0" err="1">
                <a:solidFill>
                  <a:schemeClr val="tx1"/>
                </a:solidFill>
              </a:rPr>
              <a:t>Présentation</a:t>
            </a:r>
            <a:r>
              <a:rPr lang="en-US" sz="2200" dirty="0">
                <a:solidFill>
                  <a:schemeClr val="tx1"/>
                </a:solidFill>
              </a:rPr>
              <a:t> d’un article aux fins de discussion </a:t>
            </a:r>
            <a:br>
              <a:rPr lang="en-US" sz="2200" dirty="0">
                <a:solidFill>
                  <a:schemeClr val="tx1"/>
                </a:solidFill>
              </a:rPr>
            </a:br>
            <a:r>
              <a:rPr lang="en-US" sz="2200" dirty="0">
                <a:solidFill>
                  <a:schemeClr val="tx1"/>
                </a:solidFill>
              </a:rPr>
              <a:t>(p. ex., </a:t>
            </a:r>
            <a:r>
              <a:rPr lang="en-US" sz="2200" dirty="0" err="1">
                <a:solidFill>
                  <a:schemeClr val="tx1"/>
                </a:solidFill>
              </a:rPr>
              <a:t>biais</a:t>
            </a:r>
            <a:r>
              <a:rPr lang="en-US" sz="2200" dirty="0">
                <a:solidFill>
                  <a:schemeClr val="tx1"/>
                </a:solidFill>
              </a:rPr>
              <a:t> </a:t>
            </a:r>
            <a:r>
              <a:rPr lang="en-US" sz="2200" dirty="0" err="1">
                <a:solidFill>
                  <a:schemeClr val="tx1"/>
                </a:solidFill>
              </a:rPr>
              <a:t>cognitifs</a:t>
            </a:r>
            <a:r>
              <a:rPr lang="en-US" sz="2200" dirty="0">
                <a:solidFill>
                  <a:schemeClr val="tx1"/>
                </a:solidFill>
              </a:rPr>
              <a:t>; </a:t>
            </a:r>
            <a:r>
              <a:rPr lang="en-US" sz="2200" dirty="0" err="1">
                <a:solidFill>
                  <a:schemeClr val="tx1"/>
                </a:solidFill>
              </a:rPr>
              <a:t>évaluation</a:t>
            </a:r>
            <a:r>
              <a:rPr lang="en-US" sz="2200" dirty="0">
                <a:solidFill>
                  <a:schemeClr val="tx1"/>
                </a:solidFill>
              </a:rPr>
              <a:t> </a:t>
            </a:r>
            <a:r>
              <a:rPr lang="en-US" sz="2200" dirty="0" err="1">
                <a:solidFill>
                  <a:schemeClr val="tx1"/>
                </a:solidFill>
              </a:rPr>
              <a:t>sommative</a:t>
            </a:r>
            <a:r>
              <a:rPr lang="en-US" sz="2200" dirty="0">
                <a:solidFill>
                  <a:schemeClr val="tx1"/>
                </a:solidFill>
              </a:rPr>
              <a:t> et </a:t>
            </a:r>
            <a:r>
              <a:rPr lang="en-US" sz="2200" dirty="0" err="1">
                <a:solidFill>
                  <a:schemeClr val="tx1"/>
                </a:solidFill>
              </a:rPr>
              <a:t>évaluation</a:t>
            </a:r>
            <a:r>
              <a:rPr lang="en-US" sz="2200" dirty="0">
                <a:solidFill>
                  <a:schemeClr val="tx1"/>
                </a:solidFill>
              </a:rPr>
              <a:t> formative)</a:t>
            </a:r>
          </a:p>
          <a:p>
            <a:pPr lvl="1" indent="-304792" defTabSz="1219170">
              <a:lnSpc>
                <a:spcPct val="100000"/>
              </a:lnSpc>
            </a:pPr>
            <a:r>
              <a:rPr lang="en-US" sz="2200" dirty="0">
                <a:solidFill>
                  <a:schemeClr val="tx1"/>
                </a:solidFill>
              </a:rPr>
              <a:t>Examen des </a:t>
            </a:r>
            <a:r>
              <a:rPr lang="en-US" sz="2200" dirty="0" err="1">
                <a:solidFill>
                  <a:schemeClr val="tx1"/>
                </a:solidFill>
              </a:rPr>
              <a:t>cas</a:t>
            </a:r>
            <a:r>
              <a:rPr lang="en-US" sz="2200" dirty="0">
                <a:solidFill>
                  <a:schemeClr val="tx1"/>
                </a:solidFill>
              </a:rPr>
              <a:t> </a:t>
            </a:r>
            <a:r>
              <a:rPr lang="en-US" sz="2200" dirty="0" err="1">
                <a:solidFill>
                  <a:schemeClr val="tx1"/>
                </a:solidFill>
              </a:rPr>
              <a:t>simulés</a:t>
            </a:r>
            <a:r>
              <a:rPr lang="en-US" sz="2200" dirty="0">
                <a:solidFill>
                  <a:schemeClr val="tx1"/>
                </a:solidFill>
              </a:rPr>
              <a:t> du Collège royal </a:t>
            </a:r>
            <a:r>
              <a:rPr lang="en-US" sz="2200" dirty="0" err="1">
                <a:solidFill>
                  <a:schemeClr val="tx1"/>
                </a:solidFill>
              </a:rPr>
              <a:t>présentés</a:t>
            </a:r>
            <a:r>
              <a:rPr lang="en-US" sz="2200" dirty="0">
                <a:solidFill>
                  <a:schemeClr val="tx1"/>
                </a:solidFill>
              </a:rPr>
              <a:t> aux </a:t>
            </a:r>
            <a:br>
              <a:rPr lang="en-US" sz="2200" dirty="0">
                <a:solidFill>
                  <a:schemeClr val="tx1"/>
                </a:solidFill>
              </a:rPr>
            </a:br>
            <a:r>
              <a:rPr lang="en-US" sz="2200" dirty="0" err="1">
                <a:solidFill>
                  <a:schemeClr val="tx1"/>
                </a:solidFill>
              </a:rPr>
              <a:t>comités</a:t>
            </a:r>
            <a:r>
              <a:rPr lang="en-US" sz="2200" dirty="0">
                <a:solidFill>
                  <a:schemeClr val="tx1"/>
                </a:solidFill>
              </a:rPr>
              <a:t> de </a:t>
            </a:r>
            <a:r>
              <a:rPr lang="en-US" sz="2200" dirty="0" err="1">
                <a:solidFill>
                  <a:schemeClr val="tx1"/>
                </a:solidFill>
              </a:rPr>
              <a:t>compétence</a:t>
            </a:r>
            <a:endParaRPr lang="en-US" sz="2200" dirty="0">
              <a:solidFill>
                <a:schemeClr val="tx1"/>
              </a:solidFill>
            </a:endParaRPr>
          </a:p>
          <a:p>
            <a:pPr marL="457200" indent="-457200" defTabSz="1219170">
              <a:lnSpc>
                <a:spcPct val="100000"/>
              </a:lnSpc>
              <a:buFont typeface="Arial" panose="020B0604020202020204" pitchFamily="34" charset="0"/>
              <a:buChar char="•"/>
            </a:pPr>
            <a:r>
              <a:rPr lang="en-US" sz="2200" dirty="0">
                <a:solidFill>
                  <a:schemeClr val="tx1"/>
                </a:solidFill>
              </a:rPr>
              <a:t>Le </a:t>
            </a:r>
            <a:r>
              <a:rPr lang="en-US" sz="2200" dirty="0" err="1">
                <a:solidFill>
                  <a:schemeClr val="tx1"/>
                </a:solidFill>
              </a:rPr>
              <a:t>pouvoir</a:t>
            </a:r>
            <a:r>
              <a:rPr lang="en-US" sz="2200" dirty="0">
                <a:solidFill>
                  <a:schemeClr val="tx1"/>
                </a:solidFill>
              </a:rPr>
              <a:t> </a:t>
            </a:r>
            <a:r>
              <a:rPr lang="en-US" sz="2200" dirty="0" err="1">
                <a:solidFill>
                  <a:schemeClr val="tx1"/>
                </a:solidFill>
              </a:rPr>
              <a:t>d’une</a:t>
            </a:r>
            <a:r>
              <a:rPr lang="en-US" sz="2200" dirty="0">
                <a:solidFill>
                  <a:schemeClr val="tx1"/>
                </a:solidFill>
              </a:rPr>
              <a:t> séance de </a:t>
            </a:r>
            <a:r>
              <a:rPr lang="en-US" sz="2200" dirty="0" err="1">
                <a:solidFill>
                  <a:schemeClr val="tx1"/>
                </a:solidFill>
              </a:rPr>
              <a:t>débreffage</a:t>
            </a:r>
            <a:endParaRPr lang="en-US" sz="2200" dirty="0">
              <a:solidFill>
                <a:schemeClr val="tx1"/>
              </a:solidFill>
            </a:endParaRPr>
          </a:p>
        </p:txBody>
      </p:sp>
      <p:pic>
        <p:nvPicPr>
          <p:cNvPr id="7" name="Picture 6">
            <a:extLst>
              <a:ext uri="{FF2B5EF4-FFF2-40B4-BE49-F238E27FC236}">
                <a16:creationId xmlns:a16="http://schemas.microsoft.com/office/drawing/2014/main" id="{31B2B086-A692-D94A-AA32-41D895444298}"/>
              </a:ext>
            </a:extLst>
          </p:cNvPr>
          <p:cNvPicPr>
            <a:picLocks noChangeAspect="1"/>
          </p:cNvPicPr>
          <p:nvPr>
            <p:custDataLst>
              <p:tags r:id="rId2"/>
            </p:custDataLst>
          </p:nvPr>
        </p:nvPicPr>
        <p:blipFill>
          <a:blip r:embed="rId5"/>
          <a:stretch>
            <a:fillRect/>
          </a:stretch>
        </p:blipFill>
        <p:spPr>
          <a:xfrm>
            <a:off x="9948372" y="2917017"/>
            <a:ext cx="1676603" cy="1676603"/>
          </a:xfrm>
          <a:prstGeom prst="rect">
            <a:avLst/>
          </a:prstGeom>
        </p:spPr>
      </p:pic>
      <p:sp>
        <p:nvSpPr>
          <p:cNvPr id="8" name="TextBox 7">
            <a:extLst>
              <a:ext uri="{FF2B5EF4-FFF2-40B4-BE49-F238E27FC236}">
                <a16:creationId xmlns:a16="http://schemas.microsoft.com/office/drawing/2014/main" id="{7266C755-514D-004F-AC76-ACE0D27E5D4C}"/>
              </a:ext>
            </a:extLst>
          </p:cNvPr>
          <p:cNvSpPr txBox="1"/>
          <p:nvPr/>
        </p:nvSpPr>
        <p:spPr>
          <a:xfrm>
            <a:off x="9651955" y="4563440"/>
            <a:ext cx="2269435" cy="369332"/>
          </a:xfrm>
          <a:prstGeom prst="rect">
            <a:avLst/>
          </a:prstGeom>
          <a:noFill/>
        </p:spPr>
        <p:txBody>
          <a:bodyPr wrap="square" rtlCol="0">
            <a:spAutoFit/>
          </a:bodyPr>
          <a:lstStyle/>
          <a:p>
            <a:pPr algn="ctr"/>
            <a:r>
              <a:rPr lang="en-US" dirty="0"/>
              <a:t>Cas </a:t>
            </a:r>
            <a:r>
              <a:rPr lang="en-US" dirty="0" err="1"/>
              <a:t>simulés</a:t>
            </a:r>
            <a:endParaRPr lang="en-US" dirty="0"/>
          </a:p>
        </p:txBody>
      </p:sp>
    </p:spTree>
    <p:custDataLst>
      <p:tags r:id="rId1"/>
    </p:custDataLst>
    <p:extLst>
      <p:ext uri="{BB962C8B-B14F-4D97-AF65-F5344CB8AC3E}">
        <p14:creationId xmlns:p14="http://schemas.microsoft.com/office/powerpoint/2010/main" val="22634515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8EE0470-F2F5-8F41-B41E-C2349DE10F44}"/>
              </a:ext>
            </a:extLst>
          </p:cNvPr>
          <p:cNvSpPr>
            <a:spLocks noGrp="1"/>
          </p:cNvSpPr>
          <p:nvPr>
            <p:ph type="title"/>
          </p:nvPr>
        </p:nvSpPr>
        <p:spPr/>
        <p:txBody>
          <a:bodyPr/>
          <a:lstStyle/>
          <a:p>
            <a:r>
              <a:rPr lang="en-US" dirty="0"/>
              <a:t>Charge de travail</a:t>
            </a:r>
          </a:p>
        </p:txBody>
      </p:sp>
      <p:graphicFrame>
        <p:nvGraphicFramePr>
          <p:cNvPr id="7" name="Content Placeholder 4">
            <a:extLst>
              <a:ext uri="{FF2B5EF4-FFF2-40B4-BE49-F238E27FC236}">
                <a16:creationId xmlns:a16="http://schemas.microsoft.com/office/drawing/2014/main" id="{5DA56AE8-2B59-954E-9E82-94C3E8053837}"/>
              </a:ext>
            </a:extLst>
          </p:cNvPr>
          <p:cNvGraphicFramePr/>
          <p:nvPr>
            <p:custDataLst>
              <p:tags r:id="rId2"/>
            </p:custDataLst>
            <p:extLst>
              <p:ext uri="{D42A27DB-BD31-4B8C-83A1-F6EECF244321}">
                <p14:modId xmlns:p14="http://schemas.microsoft.com/office/powerpoint/2010/main" val="677239641"/>
              </p:ext>
            </p:extLst>
          </p:nvPr>
        </p:nvGraphicFramePr>
        <p:xfrm>
          <a:off x="-758137" y="1354137"/>
          <a:ext cx="13708274" cy="547804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custDataLst>
      <p:tags r:id="rId1"/>
    </p:custDataLst>
    <p:extLst>
      <p:ext uri="{BB962C8B-B14F-4D97-AF65-F5344CB8AC3E}">
        <p14:creationId xmlns:p14="http://schemas.microsoft.com/office/powerpoint/2010/main" val="6767110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814B4D-FA83-A547-942C-91E773630753}"/>
              </a:ext>
            </a:extLst>
          </p:cNvPr>
          <p:cNvSpPr>
            <a:spLocks noGrp="1"/>
          </p:cNvSpPr>
          <p:nvPr>
            <p:ph type="title"/>
          </p:nvPr>
        </p:nvSpPr>
        <p:spPr/>
        <p:txBody>
          <a:bodyPr/>
          <a:lstStyle/>
          <a:p>
            <a:r>
              <a:rPr lang="en-US" dirty="0" err="1"/>
              <a:t>Scénario</a:t>
            </a:r>
            <a:r>
              <a:rPr lang="en-US" dirty="0"/>
              <a:t> de </a:t>
            </a:r>
            <a:r>
              <a:rPr lang="en-US" dirty="0" err="1"/>
              <a:t>cas</a:t>
            </a:r>
            <a:r>
              <a:rPr lang="en-US" dirty="0"/>
              <a:t> n</a:t>
            </a:r>
            <a:r>
              <a:rPr lang="en-US" baseline="30000" dirty="0"/>
              <a:t>o</a:t>
            </a:r>
            <a:r>
              <a:rPr lang="en-US" dirty="0"/>
              <a:t> 1</a:t>
            </a:r>
          </a:p>
        </p:txBody>
      </p:sp>
      <p:sp>
        <p:nvSpPr>
          <p:cNvPr id="6" name="Content Placeholder 5">
            <a:extLst>
              <a:ext uri="{FF2B5EF4-FFF2-40B4-BE49-F238E27FC236}">
                <a16:creationId xmlns:a16="http://schemas.microsoft.com/office/drawing/2014/main" id="{20CFA7F6-DF43-704C-8AAD-807F8ADDBAF2}"/>
              </a:ext>
            </a:extLst>
          </p:cNvPr>
          <p:cNvSpPr>
            <a:spLocks noGrp="1"/>
          </p:cNvSpPr>
          <p:nvPr>
            <p:ph idx="1"/>
          </p:nvPr>
        </p:nvSpPr>
        <p:spPr>
          <a:xfrm>
            <a:off x="838200" y="5911299"/>
            <a:ext cx="6197878" cy="399559"/>
          </a:xfrm>
        </p:spPr>
        <p:txBody>
          <a:bodyPr>
            <a:normAutofit/>
          </a:bodyPr>
          <a:lstStyle/>
          <a:p>
            <a:r>
              <a:rPr lang="en-US" sz="1600" dirty="0">
                <a:solidFill>
                  <a:srgbClr val="3485AF"/>
                </a:solidFill>
              </a:rPr>
              <a:t>http://</a:t>
            </a:r>
            <a:r>
              <a:rPr lang="en-US" sz="1600" dirty="0" err="1">
                <a:solidFill>
                  <a:srgbClr val="3485AF"/>
                </a:solidFill>
              </a:rPr>
              <a:t>www.royalcollege.ca</a:t>
            </a:r>
            <a:r>
              <a:rPr lang="en-US" sz="1600" dirty="0">
                <a:solidFill>
                  <a:srgbClr val="3485AF"/>
                </a:solidFill>
              </a:rPr>
              <a:t>/</a:t>
            </a:r>
            <a:r>
              <a:rPr lang="en-US" sz="1600" dirty="0" err="1">
                <a:solidFill>
                  <a:srgbClr val="3485AF"/>
                </a:solidFill>
              </a:rPr>
              <a:t>mssites</a:t>
            </a:r>
            <a:r>
              <a:rPr lang="en-US" sz="1600" dirty="0">
                <a:solidFill>
                  <a:srgbClr val="3485AF"/>
                </a:solidFill>
              </a:rPr>
              <a:t>/</a:t>
            </a:r>
            <a:r>
              <a:rPr lang="en-US" sz="1600" dirty="0" err="1">
                <a:solidFill>
                  <a:srgbClr val="3485AF"/>
                </a:solidFill>
              </a:rPr>
              <a:t>casescenarios_fr</a:t>
            </a:r>
            <a:r>
              <a:rPr lang="en-US" sz="1600" dirty="0">
                <a:solidFill>
                  <a:srgbClr val="3485AF"/>
                </a:solidFill>
              </a:rPr>
              <a:t>/story_html5.html</a:t>
            </a:r>
          </a:p>
        </p:txBody>
      </p:sp>
      <p:pic>
        <p:nvPicPr>
          <p:cNvPr id="4" name="Picture 3">
            <a:extLst>
              <a:ext uri="{FF2B5EF4-FFF2-40B4-BE49-F238E27FC236}">
                <a16:creationId xmlns:a16="http://schemas.microsoft.com/office/drawing/2014/main" id="{5707507E-8E44-6E4B-AF0C-5CC358F287D9}"/>
              </a:ext>
            </a:extLst>
          </p:cNvPr>
          <p:cNvPicPr>
            <a:picLocks noChangeAspect="1"/>
          </p:cNvPicPr>
          <p:nvPr/>
        </p:nvPicPr>
        <p:blipFill>
          <a:blip r:embed="rId5">
            <a:extLst>
              <a:ext uri="{837473B0-CC2E-450A-ABE3-18F120FF3D39}">
                <a1611:picAttrSrcUrl xmlns:a1611="http://schemas.microsoft.com/office/drawing/2016/11/main" r:id="rId6"/>
              </a:ext>
            </a:extLst>
          </a:blip>
          <a:stretch>
            <a:fillRect/>
          </a:stretch>
        </p:blipFill>
        <p:spPr>
          <a:xfrm>
            <a:off x="838200" y="1589549"/>
            <a:ext cx="6197878" cy="4201951"/>
          </a:xfrm>
          <a:prstGeom prst="rect">
            <a:avLst/>
          </a:prstGeom>
        </p:spPr>
      </p:pic>
      <p:sp>
        <p:nvSpPr>
          <p:cNvPr id="5" name="TextBox 4">
            <a:extLst>
              <a:ext uri="{FF2B5EF4-FFF2-40B4-BE49-F238E27FC236}">
                <a16:creationId xmlns:a16="http://schemas.microsoft.com/office/drawing/2014/main" id="{DE88DA05-1063-7C43-873A-55B952A2BEDA}"/>
              </a:ext>
            </a:extLst>
          </p:cNvPr>
          <p:cNvSpPr txBox="1"/>
          <p:nvPr/>
        </p:nvSpPr>
        <p:spPr>
          <a:xfrm rot="16200000">
            <a:off x="5412663" y="3821957"/>
            <a:ext cx="3767970" cy="230832"/>
          </a:xfrm>
          <a:prstGeom prst="rect">
            <a:avLst/>
          </a:prstGeom>
          <a:noFill/>
        </p:spPr>
        <p:txBody>
          <a:bodyPr wrap="square" rtlCol="0">
            <a:spAutoFit/>
          </a:bodyPr>
          <a:lstStyle/>
          <a:p>
            <a:r>
              <a:rPr lang="en-US" sz="900" dirty="0">
                <a:hlinkClick r:id="rId6" tooltip="https://www.jmmnews.com/pluralism-and-marketing-theory-thought-and-practice/"/>
              </a:rPr>
              <a:t>Cette image d’un auteur inconnu est protégée sous licence par CC BY</a:t>
            </a:r>
            <a:endParaRPr lang="en-US" sz="900" dirty="0"/>
          </a:p>
        </p:txBody>
      </p:sp>
      <p:pic>
        <p:nvPicPr>
          <p:cNvPr id="10" name="Picture 9">
            <a:extLst>
              <a:ext uri="{FF2B5EF4-FFF2-40B4-BE49-F238E27FC236}">
                <a16:creationId xmlns:a16="http://schemas.microsoft.com/office/drawing/2014/main" id="{62B2D589-ED46-6745-9F2C-D124BD14CCB6}"/>
              </a:ext>
            </a:extLst>
          </p:cNvPr>
          <p:cNvPicPr>
            <a:picLocks noChangeAspect="1"/>
          </p:cNvPicPr>
          <p:nvPr>
            <p:custDataLst>
              <p:tags r:id="rId2"/>
            </p:custDataLst>
          </p:nvPr>
        </p:nvPicPr>
        <p:blipFill>
          <a:blip r:embed="rId7"/>
          <a:stretch>
            <a:fillRect/>
          </a:stretch>
        </p:blipFill>
        <p:spPr>
          <a:xfrm>
            <a:off x="8562847" y="2733216"/>
            <a:ext cx="1676603" cy="1676603"/>
          </a:xfrm>
          <a:prstGeom prst="rect">
            <a:avLst/>
          </a:prstGeom>
        </p:spPr>
      </p:pic>
      <p:sp>
        <p:nvSpPr>
          <p:cNvPr id="11" name="TextBox 10">
            <a:extLst>
              <a:ext uri="{FF2B5EF4-FFF2-40B4-BE49-F238E27FC236}">
                <a16:creationId xmlns:a16="http://schemas.microsoft.com/office/drawing/2014/main" id="{7B5E81AA-58C8-794D-AA06-D2AB082E747A}"/>
              </a:ext>
            </a:extLst>
          </p:cNvPr>
          <p:cNvSpPr txBox="1"/>
          <p:nvPr/>
        </p:nvSpPr>
        <p:spPr>
          <a:xfrm>
            <a:off x="8266430" y="4379639"/>
            <a:ext cx="2269435" cy="369332"/>
          </a:xfrm>
          <a:prstGeom prst="rect">
            <a:avLst/>
          </a:prstGeom>
          <a:noFill/>
        </p:spPr>
        <p:txBody>
          <a:bodyPr wrap="square" rtlCol="0">
            <a:spAutoFit/>
          </a:bodyPr>
          <a:lstStyle/>
          <a:p>
            <a:pPr algn="ctr"/>
            <a:r>
              <a:rPr lang="en-US" dirty="0"/>
              <a:t>Cas </a:t>
            </a:r>
            <a:r>
              <a:rPr lang="en-US" dirty="0" err="1"/>
              <a:t>simulés</a:t>
            </a:r>
            <a:endParaRPr lang="en-US" dirty="0"/>
          </a:p>
        </p:txBody>
      </p:sp>
    </p:spTree>
    <p:custDataLst>
      <p:tags r:id="rId1"/>
    </p:custDataLst>
    <p:extLst>
      <p:ext uri="{BB962C8B-B14F-4D97-AF65-F5344CB8AC3E}">
        <p14:creationId xmlns:p14="http://schemas.microsoft.com/office/powerpoint/2010/main" val="8733338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061D72D-BA2C-A24E-87E3-97B112264C50}"/>
              </a:ext>
            </a:extLst>
          </p:cNvPr>
          <p:cNvSpPr>
            <a:spLocks noGrp="1"/>
          </p:cNvSpPr>
          <p:nvPr>
            <p:ph type="title"/>
          </p:nvPr>
        </p:nvSpPr>
        <p:spPr/>
        <p:txBody>
          <a:bodyPr/>
          <a:lstStyle/>
          <a:p>
            <a:r>
              <a:rPr lang="en-US" dirty="0"/>
              <a:t>Comment les </a:t>
            </a:r>
            <a:r>
              <a:rPr lang="en-US" dirty="0" err="1"/>
              <a:t>comités</a:t>
            </a:r>
            <a:r>
              <a:rPr lang="en-US" dirty="0"/>
              <a:t> de </a:t>
            </a:r>
            <a:r>
              <a:rPr lang="en-US" dirty="0" err="1"/>
              <a:t>compétence</a:t>
            </a:r>
            <a:r>
              <a:rPr lang="en-US" dirty="0"/>
              <a:t> </a:t>
            </a:r>
            <a:r>
              <a:rPr lang="en-US" dirty="0" err="1"/>
              <a:t>prennent-ils</a:t>
            </a:r>
            <a:r>
              <a:rPr lang="en-US" dirty="0"/>
              <a:t> </a:t>
            </a:r>
            <a:br>
              <a:rPr lang="en-US" dirty="0"/>
            </a:br>
            <a:r>
              <a:rPr lang="en-US" dirty="0"/>
              <a:t>des </a:t>
            </a:r>
            <a:r>
              <a:rPr lang="en-US" dirty="0" err="1"/>
              <a:t>décisions</a:t>
            </a:r>
            <a:r>
              <a:rPr lang="en-US" dirty="0"/>
              <a:t>?</a:t>
            </a:r>
          </a:p>
        </p:txBody>
      </p:sp>
    </p:spTree>
    <p:custDataLst>
      <p:tags r:id="rId1"/>
    </p:custDataLst>
    <p:extLst>
      <p:ext uri="{BB962C8B-B14F-4D97-AF65-F5344CB8AC3E}">
        <p14:creationId xmlns:p14="http://schemas.microsoft.com/office/powerpoint/2010/main" val="5908757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39185A4-16C1-6441-BCF1-85BC37F9206A}"/>
              </a:ext>
            </a:extLst>
          </p:cNvPr>
          <p:cNvPicPr>
            <a:picLocks noChangeAspect="1"/>
          </p:cNvPicPr>
          <p:nvPr/>
        </p:nvPicPr>
        <p:blipFill>
          <a:blip r:embed="rId4">
            <a:extLst>
              <a:ext uri="{837473B0-CC2E-450A-ABE3-18F120FF3D39}">
                <a1611:picAttrSrcUrl xmlns:a1611="http://schemas.microsoft.com/office/drawing/2016/11/main" r:id="rId5"/>
              </a:ext>
            </a:extLst>
          </a:blip>
          <a:stretch>
            <a:fillRect/>
          </a:stretch>
        </p:blipFill>
        <p:spPr>
          <a:xfrm>
            <a:off x="2507455" y="1263099"/>
            <a:ext cx="7177087" cy="4056614"/>
          </a:xfrm>
          <a:prstGeom prst="rect">
            <a:avLst/>
          </a:prstGeom>
        </p:spPr>
      </p:pic>
      <p:sp>
        <p:nvSpPr>
          <p:cNvPr id="2" name="Title 1">
            <a:extLst>
              <a:ext uri="{FF2B5EF4-FFF2-40B4-BE49-F238E27FC236}">
                <a16:creationId xmlns:a16="http://schemas.microsoft.com/office/drawing/2014/main" id="{3BD4AF35-DFE0-3D49-8E19-1E6D6552A2B0}"/>
              </a:ext>
            </a:extLst>
          </p:cNvPr>
          <p:cNvSpPr>
            <a:spLocks noGrp="1"/>
          </p:cNvSpPr>
          <p:nvPr>
            <p:ph type="title"/>
          </p:nvPr>
        </p:nvSpPr>
        <p:spPr/>
        <p:txBody>
          <a:bodyPr/>
          <a:lstStyle/>
          <a:p>
            <a:r>
              <a:rPr lang="en-US" dirty="0"/>
              <a:t>Tensions dans la </a:t>
            </a:r>
            <a:r>
              <a:rPr lang="en-US" dirty="0" err="1"/>
              <a:t>prise</a:t>
            </a:r>
            <a:r>
              <a:rPr lang="en-US" dirty="0"/>
              <a:t> de </a:t>
            </a:r>
            <a:r>
              <a:rPr lang="en-US" dirty="0" err="1"/>
              <a:t>décisions</a:t>
            </a:r>
            <a:r>
              <a:rPr lang="en-US" dirty="0"/>
              <a:t> </a:t>
            </a:r>
            <a:r>
              <a:rPr lang="en-US" dirty="0" err="1"/>
              <a:t>en</a:t>
            </a:r>
            <a:r>
              <a:rPr lang="en-US" dirty="0"/>
              <a:t> </a:t>
            </a:r>
            <a:r>
              <a:rPr lang="en-US" dirty="0" err="1"/>
              <a:t>groupe</a:t>
            </a:r>
            <a:endParaRPr lang="en-US" dirty="0"/>
          </a:p>
        </p:txBody>
      </p:sp>
      <p:sp>
        <p:nvSpPr>
          <p:cNvPr id="5" name="TextBox 4">
            <a:extLst>
              <a:ext uri="{FF2B5EF4-FFF2-40B4-BE49-F238E27FC236}">
                <a16:creationId xmlns:a16="http://schemas.microsoft.com/office/drawing/2014/main" id="{EF454028-8B8F-1148-9387-BC2F22511869}"/>
              </a:ext>
            </a:extLst>
          </p:cNvPr>
          <p:cNvSpPr txBox="1"/>
          <p:nvPr/>
        </p:nvSpPr>
        <p:spPr>
          <a:xfrm>
            <a:off x="6691936" y="4652211"/>
            <a:ext cx="3960022" cy="230832"/>
          </a:xfrm>
          <a:prstGeom prst="rect">
            <a:avLst/>
          </a:prstGeom>
          <a:noFill/>
        </p:spPr>
        <p:txBody>
          <a:bodyPr wrap="square" rtlCol="0">
            <a:spAutoFit/>
          </a:bodyPr>
          <a:lstStyle/>
          <a:p>
            <a:r>
              <a:rPr lang="en-US" sz="900" dirty="0">
                <a:hlinkClick r:id="rId5" tooltip="https://carolahand.wordpress.com/2017/12/16/reflections-from-a-past-december/"/>
              </a:rPr>
              <a:t>Cette image d’un auteur inconnu est protégée sous licence par CC BY-NC</a:t>
            </a:r>
            <a:endParaRPr lang="en-US" sz="900" dirty="0"/>
          </a:p>
        </p:txBody>
      </p:sp>
    </p:spTree>
    <p:custDataLst>
      <p:tags r:id="rId1"/>
    </p:custDataLst>
    <p:extLst>
      <p:ext uri="{BB962C8B-B14F-4D97-AF65-F5344CB8AC3E}">
        <p14:creationId xmlns:p14="http://schemas.microsoft.com/office/powerpoint/2010/main" val="27353074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1AEFDA-28A4-594E-B358-39CE80D0558D}"/>
              </a:ext>
            </a:extLst>
          </p:cNvPr>
          <p:cNvSpPr>
            <a:spLocks noGrp="1"/>
          </p:cNvSpPr>
          <p:nvPr>
            <p:ph type="title"/>
          </p:nvPr>
        </p:nvSpPr>
        <p:spPr/>
        <p:txBody>
          <a:bodyPr/>
          <a:lstStyle/>
          <a:p>
            <a:r>
              <a:rPr lang="en-US" dirty="0" err="1"/>
              <a:t>Échange</a:t>
            </a:r>
            <a:r>
              <a:rPr lang="en-US" dirty="0"/>
              <a:t> de </a:t>
            </a:r>
            <a:r>
              <a:rPr lang="en-US" dirty="0" err="1"/>
              <a:t>renseignements</a:t>
            </a:r>
            <a:endParaRPr lang="en-US" dirty="0"/>
          </a:p>
        </p:txBody>
      </p:sp>
      <p:sp>
        <p:nvSpPr>
          <p:cNvPr id="3" name="Content Placeholder 2">
            <a:extLst>
              <a:ext uri="{FF2B5EF4-FFF2-40B4-BE49-F238E27FC236}">
                <a16:creationId xmlns:a16="http://schemas.microsoft.com/office/drawing/2014/main" id="{8D76D3FF-4CE2-BE4C-A728-4AE91B71561A}"/>
              </a:ext>
            </a:extLst>
          </p:cNvPr>
          <p:cNvSpPr>
            <a:spLocks noGrp="1"/>
          </p:cNvSpPr>
          <p:nvPr>
            <p:ph idx="1"/>
          </p:nvPr>
        </p:nvSpPr>
        <p:spPr>
          <a:xfrm>
            <a:off x="838200" y="1591454"/>
            <a:ext cx="7661223" cy="3543209"/>
          </a:xfrm>
        </p:spPr>
        <p:txBody>
          <a:bodyPr>
            <a:normAutofit/>
          </a:bodyPr>
          <a:lstStyle/>
          <a:p>
            <a:pPr marL="342900" indent="-342900">
              <a:buFont typeface="Arial" panose="020B0604020202020204" pitchFamily="34" charset="0"/>
              <a:buChar char="•"/>
            </a:pPr>
            <a:r>
              <a:rPr lang="en-US" sz="2400" dirty="0" err="1"/>
              <a:t>Lorsqu’on</a:t>
            </a:r>
            <a:r>
              <a:rPr lang="en-US" sz="2400" dirty="0"/>
              <a:t> dispose de </a:t>
            </a:r>
            <a:r>
              <a:rPr lang="en-US" sz="2400" dirty="0" err="1"/>
              <a:t>renseignements</a:t>
            </a:r>
            <a:r>
              <a:rPr lang="en-US" sz="2400" dirty="0"/>
              <a:t> </a:t>
            </a:r>
            <a:r>
              <a:rPr lang="en-US" sz="2400" dirty="0" err="1"/>
              <a:t>uniques</a:t>
            </a:r>
            <a:r>
              <a:rPr lang="en-US" sz="2400" dirty="0"/>
              <a:t> et plus </a:t>
            </a:r>
            <a:r>
              <a:rPr lang="en-US" sz="2400" dirty="0" err="1"/>
              <a:t>nombreux</a:t>
            </a:r>
            <a:r>
              <a:rPr lang="en-US" sz="2400" dirty="0"/>
              <a:t>, on </a:t>
            </a:r>
            <a:r>
              <a:rPr lang="en-US" sz="2400" dirty="0" err="1"/>
              <a:t>peut</a:t>
            </a:r>
            <a:r>
              <a:rPr lang="en-US" sz="2400" dirty="0"/>
              <a:t> prendre de </a:t>
            </a:r>
            <a:r>
              <a:rPr lang="en-US" sz="2400" dirty="0" err="1"/>
              <a:t>meilleures</a:t>
            </a:r>
            <a:r>
              <a:rPr lang="en-US" sz="2400" dirty="0"/>
              <a:t> </a:t>
            </a:r>
            <a:r>
              <a:rPr lang="en-US" sz="2400" dirty="0" err="1"/>
              <a:t>décisions</a:t>
            </a:r>
            <a:endParaRPr lang="en-US" sz="2400" dirty="0"/>
          </a:p>
          <a:p>
            <a:pPr marL="342900" indent="-342900">
              <a:buFont typeface="Arial" panose="020B0604020202020204" pitchFamily="34" charset="0"/>
              <a:buChar char="•"/>
            </a:pPr>
            <a:r>
              <a:rPr lang="en-US" sz="2400" dirty="0"/>
              <a:t>La </a:t>
            </a:r>
            <a:r>
              <a:rPr lang="en-US" sz="2400" dirty="0" err="1"/>
              <a:t>présentation</a:t>
            </a:r>
            <a:r>
              <a:rPr lang="en-US" sz="2400" dirty="0"/>
              <a:t> a de </a:t>
            </a:r>
            <a:r>
              <a:rPr lang="en-US" sz="2400" dirty="0" err="1"/>
              <a:t>l’importance</a:t>
            </a:r>
            <a:endParaRPr lang="en-US" sz="2400" dirty="0"/>
          </a:p>
          <a:p>
            <a:pPr marL="342900" indent="-342900">
              <a:buFont typeface="Arial" panose="020B0604020202020204" pitchFamily="34" charset="0"/>
              <a:buChar char="•"/>
            </a:pPr>
            <a:r>
              <a:rPr lang="en-US" sz="2400" dirty="0" err="1"/>
              <a:t>Accessibilité</a:t>
            </a:r>
            <a:endParaRPr lang="en-US" sz="2400" dirty="0"/>
          </a:p>
          <a:p>
            <a:pPr marL="342900" indent="-342900">
              <a:buFont typeface="Arial" panose="020B0604020202020204" pitchFamily="34" charset="0"/>
              <a:buChar char="•"/>
            </a:pPr>
            <a:r>
              <a:rPr lang="en-US" sz="2400" dirty="0"/>
              <a:t>Nouveaux </a:t>
            </a:r>
            <a:r>
              <a:rPr lang="en-US" sz="2400" dirty="0" err="1"/>
              <a:t>renseignements</a:t>
            </a:r>
            <a:r>
              <a:rPr lang="en-US" sz="2400" dirty="0"/>
              <a:t>?</a:t>
            </a:r>
          </a:p>
        </p:txBody>
      </p:sp>
      <p:pic>
        <p:nvPicPr>
          <p:cNvPr id="4" name="Picture 3">
            <a:extLst>
              <a:ext uri="{FF2B5EF4-FFF2-40B4-BE49-F238E27FC236}">
                <a16:creationId xmlns:a16="http://schemas.microsoft.com/office/drawing/2014/main" id="{A0253947-951A-3940-91BF-2D712C745465}"/>
              </a:ext>
            </a:extLst>
          </p:cNvPr>
          <p:cNvPicPr>
            <a:picLocks noChangeAspect="1"/>
          </p:cNvPicPr>
          <p:nvPr/>
        </p:nvPicPr>
        <p:blipFill>
          <a:blip r:embed="rId4">
            <a:extLst>
              <a:ext uri="{837473B0-CC2E-450A-ABE3-18F120FF3D39}">
                <a1611:picAttrSrcUrl xmlns:a1611="http://schemas.microsoft.com/office/drawing/2016/11/main" r:id="rId5"/>
              </a:ext>
            </a:extLst>
          </a:blip>
          <a:stretch>
            <a:fillRect/>
          </a:stretch>
        </p:blipFill>
        <p:spPr>
          <a:xfrm>
            <a:off x="8095297" y="825168"/>
            <a:ext cx="2889584" cy="3852779"/>
          </a:xfrm>
          <a:prstGeom prst="rect">
            <a:avLst/>
          </a:prstGeom>
        </p:spPr>
      </p:pic>
      <p:sp>
        <p:nvSpPr>
          <p:cNvPr id="5" name="TextBox 4">
            <a:extLst>
              <a:ext uri="{FF2B5EF4-FFF2-40B4-BE49-F238E27FC236}">
                <a16:creationId xmlns:a16="http://schemas.microsoft.com/office/drawing/2014/main" id="{DD3FEC54-487A-E549-BFFE-F1DD014C425B}"/>
              </a:ext>
            </a:extLst>
          </p:cNvPr>
          <p:cNvSpPr txBox="1"/>
          <p:nvPr/>
        </p:nvSpPr>
        <p:spPr>
          <a:xfrm>
            <a:off x="8255718" y="4434767"/>
            <a:ext cx="4762500" cy="230832"/>
          </a:xfrm>
          <a:prstGeom prst="rect">
            <a:avLst/>
          </a:prstGeom>
          <a:noFill/>
        </p:spPr>
        <p:txBody>
          <a:bodyPr wrap="square" rtlCol="0">
            <a:spAutoFit/>
          </a:bodyPr>
          <a:lstStyle/>
          <a:p>
            <a:r>
              <a:rPr lang="en-US" sz="900" dirty="0">
                <a:hlinkClick r:id="rId5" tooltip="http://www.maggiehosmcgrane.com/2010/10/what-does-inquiry-look-like.html"/>
              </a:rPr>
              <a:t>Cette image d’un auteur inconnu est protégée sous licence par CC BY-SA-NC</a:t>
            </a:r>
            <a:endParaRPr lang="en-US" sz="900" dirty="0"/>
          </a:p>
        </p:txBody>
      </p:sp>
    </p:spTree>
    <p:custDataLst>
      <p:tags r:id="rId1"/>
    </p:custDataLst>
    <p:extLst>
      <p:ext uri="{BB962C8B-B14F-4D97-AF65-F5344CB8AC3E}">
        <p14:creationId xmlns:p14="http://schemas.microsoft.com/office/powerpoint/2010/main" val="12769960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312FD5-7302-8646-8FC1-B806AE02C84E}"/>
              </a:ext>
            </a:extLst>
          </p:cNvPr>
          <p:cNvSpPr>
            <a:spLocks noGrp="1"/>
          </p:cNvSpPr>
          <p:nvPr>
            <p:ph type="title"/>
          </p:nvPr>
        </p:nvSpPr>
        <p:spPr/>
        <p:txBody>
          <a:bodyPr/>
          <a:lstStyle/>
          <a:p>
            <a:r>
              <a:rPr lang="en-CA" dirty="0"/>
              <a:t>Prise de </a:t>
            </a:r>
            <a:r>
              <a:rPr lang="en-CA" dirty="0" err="1"/>
              <a:t>décisions</a:t>
            </a:r>
            <a:endParaRPr lang="en-US" dirty="0"/>
          </a:p>
        </p:txBody>
      </p:sp>
      <p:sp>
        <p:nvSpPr>
          <p:cNvPr id="3" name="Content Placeholder 2">
            <a:extLst>
              <a:ext uri="{FF2B5EF4-FFF2-40B4-BE49-F238E27FC236}">
                <a16:creationId xmlns:a16="http://schemas.microsoft.com/office/drawing/2014/main" id="{9F3B0E72-3ECE-6F49-B0F9-45F8D5634706}"/>
              </a:ext>
            </a:extLst>
          </p:cNvPr>
          <p:cNvSpPr>
            <a:spLocks noGrp="1"/>
          </p:cNvSpPr>
          <p:nvPr>
            <p:ph idx="1"/>
          </p:nvPr>
        </p:nvSpPr>
        <p:spPr/>
        <p:txBody>
          <a:bodyPr>
            <a:normAutofit/>
          </a:bodyPr>
          <a:lstStyle/>
          <a:p>
            <a:pPr marL="342900" indent="-342900">
              <a:buFont typeface="Arial" panose="020B0604020202020204" pitchFamily="34" charset="0"/>
              <a:buChar char="•"/>
            </a:pPr>
            <a:r>
              <a:rPr lang="en-US" sz="2400" dirty="0" err="1"/>
              <a:t>Approche</a:t>
            </a:r>
            <a:r>
              <a:rPr lang="en-US" sz="2400" dirty="0"/>
              <a:t> critique?</a:t>
            </a:r>
          </a:p>
          <a:p>
            <a:pPr marL="342900" indent="-342900">
              <a:buFont typeface="Arial" panose="020B0604020202020204" pitchFamily="34" charset="0"/>
              <a:buChar char="•"/>
            </a:pPr>
            <a:r>
              <a:rPr lang="en-US" sz="2400" dirty="0" err="1"/>
              <a:t>Approche</a:t>
            </a:r>
            <a:r>
              <a:rPr lang="en-US" sz="2400" dirty="0"/>
              <a:t> intellective?</a:t>
            </a:r>
          </a:p>
          <a:p>
            <a:pPr marL="342900" indent="-342900">
              <a:buFont typeface="Arial" panose="020B0604020202020204" pitchFamily="34" charset="0"/>
              <a:buChar char="•"/>
            </a:pPr>
            <a:r>
              <a:rPr lang="en-US" sz="2400" dirty="0"/>
              <a:t>Solution </a:t>
            </a:r>
            <a:r>
              <a:rPr lang="en-US" sz="2400" dirty="0" err="1"/>
              <a:t>idéale</a:t>
            </a:r>
            <a:r>
              <a:rPr lang="en-US" sz="2400" dirty="0"/>
              <a:t>?</a:t>
            </a:r>
          </a:p>
          <a:p>
            <a:pPr marL="342900" indent="-342900">
              <a:buFont typeface="Arial" panose="020B0604020202020204" pitchFamily="34" charset="0"/>
              <a:buChar char="•"/>
            </a:pPr>
            <a:r>
              <a:rPr lang="en-US" sz="2400" dirty="0" err="1"/>
              <a:t>Réalité</a:t>
            </a:r>
            <a:r>
              <a:rPr lang="en-US" sz="2400" dirty="0"/>
              <a:t>?</a:t>
            </a:r>
          </a:p>
        </p:txBody>
      </p:sp>
      <p:pic>
        <p:nvPicPr>
          <p:cNvPr id="4" name="Picture 3">
            <a:extLst>
              <a:ext uri="{FF2B5EF4-FFF2-40B4-BE49-F238E27FC236}">
                <a16:creationId xmlns:a16="http://schemas.microsoft.com/office/drawing/2014/main" id="{7ACAB24E-AE4B-0145-A480-844E2F59E998}"/>
              </a:ext>
            </a:extLst>
          </p:cNvPr>
          <p:cNvPicPr>
            <a:picLocks noChangeAspect="1"/>
          </p:cNvPicPr>
          <p:nvPr/>
        </p:nvPicPr>
        <p:blipFill>
          <a:blip r:embed="rId4">
            <a:extLst>
              <a:ext uri="{837473B0-CC2E-450A-ABE3-18F120FF3D39}">
                <a1611:picAttrSrcUrl xmlns:a1611="http://schemas.microsoft.com/office/drawing/2016/11/main" r:id="rId5"/>
              </a:ext>
            </a:extLst>
          </a:blip>
          <a:stretch>
            <a:fillRect/>
          </a:stretch>
        </p:blipFill>
        <p:spPr>
          <a:xfrm>
            <a:off x="5615018" y="710554"/>
            <a:ext cx="4927600" cy="3924300"/>
          </a:xfrm>
          <a:prstGeom prst="rect">
            <a:avLst/>
          </a:prstGeom>
        </p:spPr>
      </p:pic>
      <p:sp>
        <p:nvSpPr>
          <p:cNvPr id="5" name="TextBox 4">
            <a:extLst>
              <a:ext uri="{FF2B5EF4-FFF2-40B4-BE49-F238E27FC236}">
                <a16:creationId xmlns:a16="http://schemas.microsoft.com/office/drawing/2014/main" id="{808E61F9-300F-8A43-8370-212D129D04DD}"/>
              </a:ext>
            </a:extLst>
          </p:cNvPr>
          <p:cNvSpPr txBox="1"/>
          <p:nvPr/>
        </p:nvSpPr>
        <p:spPr>
          <a:xfrm>
            <a:off x="7079938" y="4707105"/>
            <a:ext cx="4927600" cy="230832"/>
          </a:xfrm>
          <a:prstGeom prst="rect">
            <a:avLst/>
          </a:prstGeom>
          <a:noFill/>
        </p:spPr>
        <p:txBody>
          <a:bodyPr wrap="square" rtlCol="0">
            <a:spAutoFit/>
          </a:bodyPr>
          <a:lstStyle/>
          <a:p>
            <a:r>
              <a:rPr lang="en-US" sz="900" dirty="0">
                <a:hlinkClick r:id="rId5" tooltip="http://aliem.com/making-your-match-rank-list"/>
              </a:rPr>
              <a:t>Cette image d’un auteur inconnu est protégée sous licence par CC BY-NC-ND</a:t>
            </a:r>
            <a:endParaRPr lang="en-US" sz="900" dirty="0"/>
          </a:p>
        </p:txBody>
      </p:sp>
    </p:spTree>
    <p:custDataLst>
      <p:tags r:id="rId1"/>
    </p:custDataLst>
    <p:extLst>
      <p:ext uri="{BB962C8B-B14F-4D97-AF65-F5344CB8AC3E}">
        <p14:creationId xmlns:p14="http://schemas.microsoft.com/office/powerpoint/2010/main" val="33895703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A1885F-81C7-9241-B7D8-ADC38E9CE0E9}"/>
              </a:ext>
            </a:extLst>
          </p:cNvPr>
          <p:cNvSpPr>
            <a:spLocks noGrp="1"/>
          </p:cNvSpPr>
          <p:nvPr>
            <p:ph type="title"/>
          </p:nvPr>
        </p:nvSpPr>
        <p:spPr/>
        <p:txBody>
          <a:bodyPr/>
          <a:lstStyle/>
          <a:p>
            <a:r>
              <a:rPr lang="en-CA" dirty="0"/>
              <a:t>Divulgation de </a:t>
            </a:r>
            <a:r>
              <a:rPr lang="en-CA" dirty="0" err="1"/>
              <a:t>conflits</a:t>
            </a:r>
            <a:r>
              <a:rPr lang="en-CA" dirty="0"/>
              <a:t> </a:t>
            </a:r>
            <a:r>
              <a:rPr lang="en-CA" dirty="0" err="1"/>
              <a:t>d’intérêts</a:t>
            </a:r>
            <a:endParaRPr lang="en-US" dirty="0"/>
          </a:p>
        </p:txBody>
      </p:sp>
      <p:sp>
        <p:nvSpPr>
          <p:cNvPr id="3" name="Content Placeholder 2">
            <a:extLst>
              <a:ext uri="{FF2B5EF4-FFF2-40B4-BE49-F238E27FC236}">
                <a16:creationId xmlns:a16="http://schemas.microsoft.com/office/drawing/2014/main" id="{3B396CD5-CB70-BE45-8538-F46E96153109}"/>
              </a:ext>
            </a:extLst>
          </p:cNvPr>
          <p:cNvSpPr>
            <a:spLocks noGrp="1"/>
          </p:cNvSpPr>
          <p:nvPr>
            <p:ph idx="1"/>
          </p:nvPr>
        </p:nvSpPr>
        <p:spPr/>
        <p:txBody>
          <a:bodyPr>
            <a:normAutofit/>
          </a:bodyPr>
          <a:lstStyle/>
          <a:p>
            <a:pPr marL="0" indent="0">
              <a:lnSpc>
                <a:spcPct val="120000"/>
              </a:lnSpc>
            </a:pPr>
            <a:r>
              <a:rPr lang="en-US" sz="2400" dirty="0"/>
              <a:t>Nous </a:t>
            </a:r>
            <a:r>
              <a:rPr lang="en-US" sz="2400" dirty="0" err="1"/>
              <a:t>n’avons</a:t>
            </a:r>
            <a:r>
              <a:rPr lang="en-US" sz="2400" dirty="0"/>
              <a:t> </a:t>
            </a:r>
            <a:r>
              <a:rPr lang="en-US" sz="2400" dirty="0" err="1"/>
              <a:t>aucune</a:t>
            </a:r>
            <a:r>
              <a:rPr lang="en-US" sz="2400" dirty="0"/>
              <a:t> affiliation (financière </a:t>
            </a:r>
            <a:r>
              <a:rPr lang="en-US" sz="2400" dirty="0" err="1"/>
              <a:t>ou</a:t>
            </a:r>
            <a:r>
              <a:rPr lang="en-US" sz="2400" dirty="0"/>
              <a:t> </a:t>
            </a:r>
            <a:r>
              <a:rPr lang="en-US" sz="2400" dirty="0" err="1"/>
              <a:t>autre</a:t>
            </a:r>
            <a:r>
              <a:rPr lang="en-US" sz="2400" dirty="0"/>
              <a:t>) avec </a:t>
            </a:r>
            <a:r>
              <a:rPr lang="en-US" sz="2400" dirty="0" err="1"/>
              <a:t>une</a:t>
            </a:r>
            <a:r>
              <a:rPr lang="en-US" sz="2400" dirty="0"/>
              <a:t> </a:t>
            </a:r>
            <a:r>
              <a:rPr lang="en-US" sz="2400" dirty="0" err="1"/>
              <a:t>entreprise</a:t>
            </a:r>
            <a:r>
              <a:rPr lang="en-US" sz="2400" dirty="0"/>
              <a:t> </a:t>
            </a:r>
            <a:r>
              <a:rPr lang="en-US" sz="2400" dirty="0" err="1"/>
              <a:t>pharmaceutique</a:t>
            </a:r>
            <a:r>
              <a:rPr lang="en-US" sz="2400" dirty="0"/>
              <a:t>, un fabricant </a:t>
            </a:r>
            <a:r>
              <a:rPr lang="en-US" sz="2400" dirty="0" err="1"/>
              <a:t>d’appareils</a:t>
            </a:r>
            <a:r>
              <a:rPr lang="en-US" sz="2400" dirty="0"/>
              <a:t> </a:t>
            </a:r>
            <a:r>
              <a:rPr lang="en-US" sz="2400" dirty="0" err="1"/>
              <a:t>médicaux</a:t>
            </a:r>
            <a:r>
              <a:rPr lang="en-US" sz="2400" dirty="0"/>
              <a:t> </a:t>
            </a:r>
            <a:r>
              <a:rPr lang="en-US" sz="2400" dirty="0" err="1"/>
              <a:t>ou</a:t>
            </a:r>
            <a:r>
              <a:rPr lang="en-US" sz="2400" dirty="0"/>
              <a:t> un cabinet de communication.</a:t>
            </a:r>
          </a:p>
        </p:txBody>
      </p:sp>
    </p:spTree>
    <p:custDataLst>
      <p:tags r:id="rId1"/>
    </p:custDataLst>
    <p:extLst>
      <p:ext uri="{BB962C8B-B14F-4D97-AF65-F5344CB8AC3E}">
        <p14:creationId xmlns:p14="http://schemas.microsoft.com/office/powerpoint/2010/main" val="400913823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87D0C6-03FA-FC47-BC0E-B3F7E88508C0}"/>
              </a:ext>
            </a:extLst>
          </p:cNvPr>
          <p:cNvSpPr>
            <a:spLocks noGrp="1"/>
          </p:cNvSpPr>
          <p:nvPr>
            <p:ph type="title"/>
          </p:nvPr>
        </p:nvSpPr>
        <p:spPr/>
        <p:txBody>
          <a:bodyPr/>
          <a:lstStyle/>
          <a:p>
            <a:r>
              <a:rPr lang="en-US" dirty="0" err="1"/>
              <a:t>Contrôle</a:t>
            </a:r>
            <a:r>
              <a:rPr lang="en-US" dirty="0"/>
              <a:t> des </a:t>
            </a:r>
            <a:r>
              <a:rPr lang="en-US" dirty="0" err="1"/>
              <a:t>biais</a:t>
            </a:r>
            <a:r>
              <a:rPr lang="en-US" dirty="0"/>
              <a:t> </a:t>
            </a:r>
            <a:r>
              <a:rPr lang="en-US" dirty="0" err="1"/>
              <a:t>cognitifs</a:t>
            </a:r>
            <a:endParaRPr lang="en-US" dirty="0"/>
          </a:p>
        </p:txBody>
      </p:sp>
      <p:sp>
        <p:nvSpPr>
          <p:cNvPr id="3" name="Content Placeholder 2">
            <a:extLst>
              <a:ext uri="{FF2B5EF4-FFF2-40B4-BE49-F238E27FC236}">
                <a16:creationId xmlns:a16="http://schemas.microsoft.com/office/drawing/2014/main" id="{69FD5A63-AD0D-2D47-A05F-F4C881F903B0}"/>
              </a:ext>
            </a:extLst>
          </p:cNvPr>
          <p:cNvSpPr>
            <a:spLocks noGrp="1"/>
          </p:cNvSpPr>
          <p:nvPr>
            <p:ph idx="1"/>
          </p:nvPr>
        </p:nvSpPr>
        <p:spPr>
          <a:xfrm>
            <a:off x="838200" y="1591454"/>
            <a:ext cx="3916522" cy="3543209"/>
          </a:xfrm>
        </p:spPr>
        <p:txBody>
          <a:bodyPr>
            <a:normAutofit fontScale="77500" lnSpcReduction="20000"/>
          </a:bodyPr>
          <a:lstStyle/>
          <a:p>
            <a:pPr marL="457200" indent="-457200">
              <a:buFont typeface="Arial" panose="020B0604020202020204" pitchFamily="34" charset="0"/>
              <a:buChar char="•"/>
            </a:pPr>
            <a:r>
              <a:rPr lang="en-US" dirty="0" err="1"/>
              <a:t>Ancrage</a:t>
            </a:r>
            <a:endParaRPr lang="en-US" dirty="0"/>
          </a:p>
          <a:p>
            <a:pPr marL="457200" indent="-457200">
              <a:buFont typeface="Arial" panose="020B0604020202020204" pitchFamily="34" charset="0"/>
              <a:buChar char="•"/>
            </a:pPr>
            <a:r>
              <a:rPr lang="en-US" dirty="0" err="1"/>
              <a:t>Disponibilité</a:t>
            </a:r>
            <a:r>
              <a:rPr lang="en-US" dirty="0"/>
              <a:t> </a:t>
            </a:r>
          </a:p>
          <a:p>
            <a:pPr marL="457200" indent="-457200">
              <a:buFont typeface="Arial" panose="020B0604020202020204" pitchFamily="34" charset="0"/>
              <a:buChar char="•"/>
            </a:pPr>
            <a:r>
              <a:rPr lang="en-US" dirty="0" err="1"/>
              <a:t>Comportement</a:t>
            </a:r>
            <a:r>
              <a:rPr lang="en-US" dirty="0"/>
              <a:t> </a:t>
            </a:r>
            <a:r>
              <a:rPr lang="en-US" dirty="0" err="1"/>
              <a:t>moutonnier</a:t>
            </a:r>
            <a:r>
              <a:rPr lang="en-US" dirty="0"/>
              <a:t> (</a:t>
            </a:r>
            <a:r>
              <a:rPr lang="en-US" dirty="0" err="1"/>
              <a:t>suivisme</a:t>
            </a:r>
            <a:r>
              <a:rPr lang="en-US" dirty="0"/>
              <a:t>)</a:t>
            </a:r>
          </a:p>
          <a:p>
            <a:pPr marL="457200" indent="-457200">
              <a:buFont typeface="Arial" panose="020B0604020202020204" pitchFamily="34" charset="0"/>
              <a:buChar char="•"/>
            </a:pPr>
            <a:r>
              <a:rPr lang="en-US" dirty="0"/>
              <a:t>Confirmation</a:t>
            </a:r>
          </a:p>
          <a:p>
            <a:pPr marL="457200" indent="-457200">
              <a:buFont typeface="Arial" panose="020B0604020202020204" pitchFamily="34" charset="0"/>
              <a:buChar char="•"/>
            </a:pPr>
            <a:r>
              <a:rPr lang="en-US" dirty="0" err="1"/>
              <a:t>Biais</a:t>
            </a:r>
            <a:r>
              <a:rPr lang="en-US" dirty="0"/>
              <a:t> de </a:t>
            </a:r>
            <a:r>
              <a:rPr lang="en-US" dirty="0" err="1"/>
              <a:t>cadrage</a:t>
            </a:r>
            <a:endParaRPr lang="en-US" dirty="0"/>
          </a:p>
          <a:p>
            <a:pPr marL="457200" indent="-457200">
              <a:buFont typeface="Arial" panose="020B0604020202020204" pitchFamily="34" charset="0"/>
              <a:buChar char="•"/>
            </a:pPr>
            <a:r>
              <a:rPr lang="en-US" dirty="0"/>
              <a:t>Pensée de </a:t>
            </a:r>
            <a:r>
              <a:rPr lang="en-US" dirty="0" err="1"/>
              <a:t>groupe</a:t>
            </a:r>
            <a:endParaRPr lang="en-US" dirty="0"/>
          </a:p>
          <a:p>
            <a:pPr marL="457200" indent="-457200">
              <a:buFont typeface="Arial" panose="020B0604020202020204" pitchFamily="34" charset="0"/>
              <a:buChar char="•"/>
            </a:pPr>
            <a:r>
              <a:rPr lang="en-US" dirty="0" err="1"/>
              <a:t>Confiance</a:t>
            </a:r>
            <a:r>
              <a:rPr lang="en-US" dirty="0"/>
              <a:t> excessive</a:t>
            </a:r>
          </a:p>
          <a:p>
            <a:pPr marL="457200" indent="-457200">
              <a:buFont typeface="Arial" panose="020B0604020202020204" pitchFamily="34" charset="0"/>
              <a:buChar char="•"/>
            </a:pPr>
            <a:r>
              <a:rPr lang="en-US" dirty="0"/>
              <a:t>Se </a:t>
            </a:r>
            <a:r>
              <a:rPr lang="en-US" dirty="0" err="1"/>
              <a:t>fier</a:t>
            </a:r>
            <a:r>
              <a:rPr lang="en-US" dirty="0"/>
              <a:t> </a:t>
            </a:r>
            <a:r>
              <a:rPr lang="en-US" dirty="0" err="1"/>
              <a:t>à</a:t>
            </a:r>
            <a:r>
              <a:rPr lang="en-US" dirty="0"/>
              <a:t> </a:t>
            </a:r>
            <a:r>
              <a:rPr lang="en-US" dirty="0" err="1"/>
              <a:t>l’essentiel</a:t>
            </a:r>
            <a:endParaRPr lang="en-US" dirty="0"/>
          </a:p>
          <a:p>
            <a:pPr marL="457200" indent="-457200">
              <a:buFont typeface="Arial" panose="020B0604020202020204" pitchFamily="34" charset="0"/>
              <a:buChar char="•"/>
            </a:pPr>
            <a:r>
              <a:rPr lang="en-US" dirty="0" err="1"/>
              <a:t>Sélection</a:t>
            </a:r>
            <a:endParaRPr lang="en-US" dirty="0"/>
          </a:p>
        </p:txBody>
      </p:sp>
      <p:sp>
        <p:nvSpPr>
          <p:cNvPr id="4" name="Rectangle 3">
            <a:extLst>
              <a:ext uri="{FF2B5EF4-FFF2-40B4-BE49-F238E27FC236}">
                <a16:creationId xmlns:a16="http://schemas.microsoft.com/office/drawing/2014/main" id="{9E55DB90-03EE-9144-99C5-D0BDF2C3110E}"/>
              </a:ext>
            </a:extLst>
          </p:cNvPr>
          <p:cNvSpPr/>
          <p:nvPr/>
        </p:nvSpPr>
        <p:spPr>
          <a:xfrm>
            <a:off x="5090618" y="4712928"/>
            <a:ext cx="5132674" cy="584775"/>
          </a:xfrm>
          <a:prstGeom prst="rect">
            <a:avLst/>
          </a:prstGeom>
        </p:spPr>
        <p:txBody>
          <a:bodyPr wrap="square">
            <a:spAutoFit/>
          </a:bodyPr>
          <a:lstStyle/>
          <a:p>
            <a:pPr algn="ctr"/>
            <a:r>
              <a:rPr lang="en-US" sz="1600" dirty="0"/>
              <a:t>Dickey CC. Cognitive Demands and Bias: Challenges Facing Clinical Competency Committees. JGME. 2017</a:t>
            </a:r>
          </a:p>
        </p:txBody>
      </p:sp>
      <p:pic>
        <p:nvPicPr>
          <p:cNvPr id="5" name="Picture 4">
            <a:extLst>
              <a:ext uri="{FF2B5EF4-FFF2-40B4-BE49-F238E27FC236}">
                <a16:creationId xmlns:a16="http://schemas.microsoft.com/office/drawing/2014/main" id="{68202ECC-2ED0-9A46-B413-3BCC67007B76}"/>
              </a:ext>
            </a:extLst>
          </p:cNvPr>
          <p:cNvPicPr>
            <a:picLocks noChangeAspect="1"/>
          </p:cNvPicPr>
          <p:nvPr/>
        </p:nvPicPr>
        <p:blipFill>
          <a:blip r:embed="rId4">
            <a:extLst>
              <a:ext uri="{837473B0-CC2E-450A-ABE3-18F120FF3D39}">
                <a1611:picAttrSrcUrl xmlns:a1611="http://schemas.microsoft.com/office/drawing/2016/11/main" r:id="rId5"/>
              </a:ext>
            </a:extLst>
          </a:blip>
          <a:stretch>
            <a:fillRect/>
          </a:stretch>
        </p:blipFill>
        <p:spPr>
          <a:xfrm>
            <a:off x="5090618" y="1560297"/>
            <a:ext cx="5132674" cy="3052169"/>
          </a:xfrm>
          <a:prstGeom prst="rect">
            <a:avLst/>
          </a:prstGeom>
        </p:spPr>
      </p:pic>
      <p:sp>
        <p:nvSpPr>
          <p:cNvPr id="6" name="TextBox 5">
            <a:extLst>
              <a:ext uri="{FF2B5EF4-FFF2-40B4-BE49-F238E27FC236}">
                <a16:creationId xmlns:a16="http://schemas.microsoft.com/office/drawing/2014/main" id="{3807E369-2DC6-714E-84D4-CBF5019B2B90}"/>
              </a:ext>
            </a:extLst>
          </p:cNvPr>
          <p:cNvSpPr txBox="1"/>
          <p:nvPr/>
        </p:nvSpPr>
        <p:spPr>
          <a:xfrm rot="16200000">
            <a:off x="7592622" y="1746362"/>
            <a:ext cx="5702300" cy="230832"/>
          </a:xfrm>
          <a:prstGeom prst="rect">
            <a:avLst/>
          </a:prstGeom>
          <a:noFill/>
        </p:spPr>
        <p:txBody>
          <a:bodyPr wrap="square" rtlCol="0">
            <a:spAutoFit/>
          </a:bodyPr>
          <a:lstStyle/>
          <a:p>
            <a:r>
              <a:rPr lang="en-US" sz="900" dirty="0">
                <a:hlinkClick r:id="rId5" tooltip="http://level343.com/2016/04/11/marketing-just-another-word-manipulation/"/>
              </a:rPr>
              <a:t>Cette image d’un auteur inconnu est protégée sous licence par CC BY-NC-ND</a:t>
            </a:r>
            <a:endParaRPr lang="en-US" sz="900" dirty="0"/>
          </a:p>
        </p:txBody>
      </p:sp>
    </p:spTree>
    <p:custDataLst>
      <p:tags r:id="rId1"/>
    </p:custDataLst>
    <p:extLst>
      <p:ext uri="{BB962C8B-B14F-4D97-AF65-F5344CB8AC3E}">
        <p14:creationId xmlns:p14="http://schemas.microsoft.com/office/powerpoint/2010/main" val="388665842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CD538E-7242-904F-A58B-8F0F775ED6C7}"/>
              </a:ext>
            </a:extLst>
          </p:cNvPr>
          <p:cNvSpPr>
            <a:spLocks noGrp="1"/>
          </p:cNvSpPr>
          <p:nvPr>
            <p:ph type="title"/>
          </p:nvPr>
        </p:nvSpPr>
        <p:spPr/>
        <p:txBody>
          <a:bodyPr/>
          <a:lstStyle/>
          <a:p>
            <a:r>
              <a:rPr lang="en-US" dirty="0" err="1"/>
              <a:t>Fonctionnement</a:t>
            </a:r>
            <a:r>
              <a:rPr lang="en-US" dirty="0"/>
              <a:t> de </a:t>
            </a:r>
            <a:r>
              <a:rPr lang="en-US" dirty="0" err="1"/>
              <a:t>groupe</a:t>
            </a:r>
            <a:endParaRPr lang="en-US" dirty="0"/>
          </a:p>
        </p:txBody>
      </p:sp>
      <p:pic>
        <p:nvPicPr>
          <p:cNvPr id="4" name="Picture 3">
            <a:extLst>
              <a:ext uri="{FF2B5EF4-FFF2-40B4-BE49-F238E27FC236}">
                <a16:creationId xmlns:a16="http://schemas.microsoft.com/office/drawing/2014/main" id="{46505B01-B7FB-5F4A-8747-3D9DE0CCDDA1}"/>
              </a:ext>
            </a:extLst>
          </p:cNvPr>
          <p:cNvPicPr>
            <a:picLocks noChangeAspect="1"/>
          </p:cNvPicPr>
          <p:nvPr/>
        </p:nvPicPr>
        <p:blipFill>
          <a:blip r:embed="rId4">
            <a:extLst>
              <a:ext uri="{837473B0-CC2E-450A-ABE3-18F120FF3D39}">
                <a1611:picAttrSrcUrl xmlns:a1611="http://schemas.microsoft.com/office/drawing/2016/11/main" r:id="rId5"/>
              </a:ext>
            </a:extLst>
          </a:blip>
          <a:stretch>
            <a:fillRect/>
          </a:stretch>
        </p:blipFill>
        <p:spPr>
          <a:xfrm>
            <a:off x="899464" y="1690688"/>
            <a:ext cx="3681853" cy="2936278"/>
          </a:xfrm>
          <a:prstGeom prst="rect">
            <a:avLst/>
          </a:prstGeom>
        </p:spPr>
      </p:pic>
      <p:sp>
        <p:nvSpPr>
          <p:cNvPr id="5" name="TextBox 4">
            <a:extLst>
              <a:ext uri="{FF2B5EF4-FFF2-40B4-BE49-F238E27FC236}">
                <a16:creationId xmlns:a16="http://schemas.microsoft.com/office/drawing/2014/main" id="{4A16CA35-FC9E-7848-AD87-05D975F9ED3F}"/>
              </a:ext>
            </a:extLst>
          </p:cNvPr>
          <p:cNvSpPr txBox="1"/>
          <p:nvPr/>
        </p:nvSpPr>
        <p:spPr>
          <a:xfrm>
            <a:off x="1080024" y="4626966"/>
            <a:ext cx="3810000" cy="230832"/>
          </a:xfrm>
          <a:prstGeom prst="rect">
            <a:avLst/>
          </a:prstGeom>
          <a:noFill/>
        </p:spPr>
        <p:txBody>
          <a:bodyPr wrap="square" rtlCol="0">
            <a:spAutoFit/>
          </a:bodyPr>
          <a:lstStyle/>
          <a:p>
            <a:r>
              <a:rPr lang="en-US" sz="900" dirty="0">
                <a:hlinkClick r:id="rId5" tooltip="http://investigacao-filosofica.blogspot.com/2012/03/essay-prize-in-informal-logiccritical.html"/>
              </a:rPr>
              <a:t>Cette image d’un auteur inconnu est protégée sous licence par CC BY-NC-ND</a:t>
            </a:r>
            <a:endParaRPr lang="en-US" sz="900" dirty="0"/>
          </a:p>
        </p:txBody>
      </p:sp>
      <p:pic>
        <p:nvPicPr>
          <p:cNvPr id="8" name="Picture 7">
            <a:extLst>
              <a:ext uri="{FF2B5EF4-FFF2-40B4-BE49-F238E27FC236}">
                <a16:creationId xmlns:a16="http://schemas.microsoft.com/office/drawing/2014/main" id="{9DD18EE2-29ED-0448-AA0B-2215C1388E76}"/>
              </a:ext>
            </a:extLst>
          </p:cNvPr>
          <p:cNvPicPr>
            <a:picLocks noChangeAspect="1"/>
          </p:cNvPicPr>
          <p:nvPr/>
        </p:nvPicPr>
        <p:blipFill>
          <a:blip r:embed="rId6"/>
          <a:stretch>
            <a:fillRect/>
          </a:stretch>
        </p:blipFill>
        <p:spPr>
          <a:xfrm>
            <a:off x="5137467" y="1333548"/>
            <a:ext cx="6096000" cy="3524250"/>
          </a:xfrm>
          <a:prstGeom prst="rect">
            <a:avLst/>
          </a:prstGeom>
        </p:spPr>
      </p:pic>
      <p:sp>
        <p:nvSpPr>
          <p:cNvPr id="9" name="TextBox 8">
            <a:extLst>
              <a:ext uri="{FF2B5EF4-FFF2-40B4-BE49-F238E27FC236}">
                <a16:creationId xmlns:a16="http://schemas.microsoft.com/office/drawing/2014/main" id="{8A5FD577-2F4F-F340-BC15-D0BAC9E84FDB}"/>
              </a:ext>
            </a:extLst>
          </p:cNvPr>
          <p:cNvSpPr txBox="1"/>
          <p:nvPr/>
        </p:nvSpPr>
        <p:spPr>
          <a:xfrm>
            <a:off x="7607951" y="1444452"/>
            <a:ext cx="2069707" cy="707886"/>
          </a:xfrm>
          <a:prstGeom prst="rect">
            <a:avLst/>
          </a:prstGeom>
          <a:noFill/>
        </p:spPr>
        <p:txBody>
          <a:bodyPr wrap="square" rtlCol="0">
            <a:spAutoFit/>
          </a:bodyPr>
          <a:lstStyle/>
          <a:p>
            <a:pPr algn="ctr"/>
            <a:r>
              <a:rPr lang="en-US" sz="2000" dirty="0" err="1"/>
              <a:t>Donc</a:t>
            </a:r>
            <a:r>
              <a:rPr lang="en-US" sz="2000" dirty="0"/>
              <a:t>, </a:t>
            </a:r>
            <a:r>
              <a:rPr lang="en-US" sz="2000" dirty="0" err="1"/>
              <a:t>sommes</a:t>
            </a:r>
            <a:r>
              <a:rPr lang="en-US" sz="2000" dirty="0"/>
              <a:t>-nous </a:t>
            </a:r>
            <a:r>
              <a:rPr lang="en-US" sz="2000" dirty="0" err="1"/>
              <a:t>d’accord</a:t>
            </a:r>
            <a:r>
              <a:rPr lang="en-US" sz="2000" dirty="0"/>
              <a:t>?</a:t>
            </a:r>
          </a:p>
        </p:txBody>
      </p:sp>
      <p:sp>
        <p:nvSpPr>
          <p:cNvPr id="10" name="TextBox 9">
            <a:extLst>
              <a:ext uri="{FF2B5EF4-FFF2-40B4-BE49-F238E27FC236}">
                <a16:creationId xmlns:a16="http://schemas.microsoft.com/office/drawing/2014/main" id="{7249004B-5532-4C42-A80E-4661754327A6}"/>
              </a:ext>
            </a:extLst>
          </p:cNvPr>
          <p:cNvSpPr txBox="1"/>
          <p:nvPr/>
        </p:nvSpPr>
        <p:spPr>
          <a:xfrm>
            <a:off x="5066460" y="1786630"/>
            <a:ext cx="2470484" cy="707886"/>
          </a:xfrm>
          <a:prstGeom prst="rect">
            <a:avLst/>
          </a:prstGeom>
          <a:noFill/>
        </p:spPr>
        <p:txBody>
          <a:bodyPr wrap="square" rtlCol="0">
            <a:spAutoFit/>
          </a:bodyPr>
          <a:lstStyle/>
          <a:p>
            <a:pPr algn="ctr"/>
            <a:r>
              <a:rPr lang="en-US" sz="4000" b="1" dirty="0" err="1"/>
              <a:t>Oui</a:t>
            </a:r>
            <a:r>
              <a:rPr lang="en-US" sz="4000" b="1" dirty="0"/>
              <a:t>!</a:t>
            </a:r>
          </a:p>
        </p:txBody>
      </p:sp>
      <p:sp>
        <p:nvSpPr>
          <p:cNvPr id="11" name="TextBox 10">
            <a:extLst>
              <a:ext uri="{FF2B5EF4-FFF2-40B4-BE49-F238E27FC236}">
                <a16:creationId xmlns:a16="http://schemas.microsoft.com/office/drawing/2014/main" id="{D280E13E-2221-EC44-A6BF-97D90A3982AA}"/>
              </a:ext>
            </a:extLst>
          </p:cNvPr>
          <p:cNvSpPr txBox="1"/>
          <p:nvPr/>
        </p:nvSpPr>
        <p:spPr>
          <a:xfrm>
            <a:off x="9042538" y="1798395"/>
            <a:ext cx="2470484" cy="707886"/>
          </a:xfrm>
          <a:prstGeom prst="rect">
            <a:avLst/>
          </a:prstGeom>
          <a:noFill/>
        </p:spPr>
        <p:txBody>
          <a:bodyPr wrap="square" rtlCol="0">
            <a:spAutoFit/>
          </a:bodyPr>
          <a:lstStyle/>
          <a:p>
            <a:pPr algn="ctr"/>
            <a:r>
              <a:rPr lang="en-US" sz="4000" b="1" dirty="0" err="1"/>
              <a:t>Oui</a:t>
            </a:r>
            <a:r>
              <a:rPr lang="en-US" sz="4000" b="1" dirty="0"/>
              <a:t>!</a:t>
            </a:r>
          </a:p>
        </p:txBody>
      </p:sp>
    </p:spTree>
    <p:custDataLst>
      <p:tags r:id="rId1"/>
    </p:custDataLst>
    <p:extLst>
      <p:ext uri="{BB962C8B-B14F-4D97-AF65-F5344CB8AC3E}">
        <p14:creationId xmlns:p14="http://schemas.microsoft.com/office/powerpoint/2010/main" val="355259084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E5A002A-742F-EF43-A891-ABB64CA8D3B3}"/>
              </a:ext>
            </a:extLst>
          </p:cNvPr>
          <p:cNvPicPr>
            <a:picLocks noChangeAspect="1"/>
          </p:cNvPicPr>
          <p:nvPr/>
        </p:nvPicPr>
        <p:blipFill>
          <a:blip r:embed="rId4">
            <a:extLst>
              <a:ext uri="{837473B0-CC2E-450A-ABE3-18F120FF3D39}">
                <a1611:picAttrSrcUrl xmlns:a1611="http://schemas.microsoft.com/office/drawing/2016/11/main" r:id="rId5"/>
              </a:ext>
            </a:extLst>
          </a:blip>
          <a:stretch>
            <a:fillRect/>
          </a:stretch>
        </p:blipFill>
        <p:spPr>
          <a:xfrm>
            <a:off x="4651751" y="365125"/>
            <a:ext cx="4388776" cy="4709906"/>
          </a:xfrm>
          <a:prstGeom prst="rect">
            <a:avLst/>
          </a:prstGeom>
        </p:spPr>
      </p:pic>
      <p:sp>
        <p:nvSpPr>
          <p:cNvPr id="7" name="TextBox 6">
            <a:extLst>
              <a:ext uri="{FF2B5EF4-FFF2-40B4-BE49-F238E27FC236}">
                <a16:creationId xmlns:a16="http://schemas.microsoft.com/office/drawing/2014/main" id="{A6536592-CA18-E94D-8624-41BF059309A2}"/>
              </a:ext>
            </a:extLst>
          </p:cNvPr>
          <p:cNvSpPr txBox="1"/>
          <p:nvPr/>
        </p:nvSpPr>
        <p:spPr>
          <a:xfrm rot="16200000">
            <a:off x="7264770" y="3105202"/>
            <a:ext cx="3938668" cy="230832"/>
          </a:xfrm>
          <a:prstGeom prst="rect">
            <a:avLst/>
          </a:prstGeom>
          <a:noFill/>
        </p:spPr>
        <p:txBody>
          <a:bodyPr wrap="square" rtlCol="0">
            <a:spAutoFit/>
          </a:bodyPr>
          <a:lstStyle/>
          <a:p>
            <a:r>
              <a:rPr lang="en-US" sz="900" dirty="0">
                <a:hlinkClick r:id="rId5" tooltip="https://laymanointing.wordpress.com/2014/11/07/four-days-late-but-hes-still-on-time/"/>
              </a:rPr>
              <a:t>Cette image d’un auteur inconnu est protégée sous licence par CC BY-NC-ND</a:t>
            </a:r>
            <a:endParaRPr lang="en-US" sz="900" dirty="0"/>
          </a:p>
        </p:txBody>
      </p:sp>
      <p:sp>
        <p:nvSpPr>
          <p:cNvPr id="2" name="Title 1">
            <a:extLst>
              <a:ext uri="{FF2B5EF4-FFF2-40B4-BE49-F238E27FC236}">
                <a16:creationId xmlns:a16="http://schemas.microsoft.com/office/drawing/2014/main" id="{3F4E7906-F1EE-0549-846A-D46D41C75AA2}"/>
              </a:ext>
            </a:extLst>
          </p:cNvPr>
          <p:cNvSpPr>
            <a:spLocks noGrp="1"/>
          </p:cNvSpPr>
          <p:nvPr>
            <p:ph type="title"/>
          </p:nvPr>
        </p:nvSpPr>
        <p:spPr/>
        <p:txBody>
          <a:bodyPr/>
          <a:lstStyle/>
          <a:p>
            <a:r>
              <a:rPr lang="en-US" dirty="0" err="1"/>
              <a:t>Contraintes</a:t>
            </a:r>
            <a:r>
              <a:rPr lang="en-US" dirty="0"/>
              <a:t> de temps</a:t>
            </a:r>
          </a:p>
        </p:txBody>
      </p:sp>
    </p:spTree>
    <p:custDataLst>
      <p:tags r:id="rId1"/>
    </p:custDataLst>
    <p:extLst>
      <p:ext uri="{BB962C8B-B14F-4D97-AF65-F5344CB8AC3E}">
        <p14:creationId xmlns:p14="http://schemas.microsoft.com/office/powerpoint/2010/main" val="25366374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D41253-76A8-394A-8367-B8AD33B01284}"/>
              </a:ext>
            </a:extLst>
          </p:cNvPr>
          <p:cNvPicPr>
            <a:picLocks noChangeAspect="1"/>
          </p:cNvPicPr>
          <p:nvPr/>
        </p:nvPicPr>
        <p:blipFill>
          <a:blip r:embed="rId4">
            <a:extLst>
              <a:ext uri="{837473B0-CC2E-450A-ABE3-18F120FF3D39}">
                <a1611:picAttrSrcUrl xmlns:a1611="http://schemas.microsoft.com/office/drawing/2016/11/main" r:id="rId5"/>
              </a:ext>
            </a:extLst>
          </a:blip>
          <a:stretch>
            <a:fillRect/>
          </a:stretch>
        </p:blipFill>
        <p:spPr>
          <a:xfrm>
            <a:off x="5147338" y="323144"/>
            <a:ext cx="6488895" cy="4162967"/>
          </a:xfrm>
          <a:prstGeom prst="rect">
            <a:avLst/>
          </a:prstGeom>
        </p:spPr>
      </p:pic>
      <p:sp>
        <p:nvSpPr>
          <p:cNvPr id="5" name="TextBox 4">
            <a:extLst>
              <a:ext uri="{FF2B5EF4-FFF2-40B4-BE49-F238E27FC236}">
                <a16:creationId xmlns:a16="http://schemas.microsoft.com/office/drawing/2014/main" id="{773FDD1F-1F6D-534C-AAC8-9DC90833E3CC}"/>
              </a:ext>
            </a:extLst>
          </p:cNvPr>
          <p:cNvSpPr txBox="1"/>
          <p:nvPr/>
        </p:nvSpPr>
        <p:spPr>
          <a:xfrm>
            <a:off x="6708254" y="4370695"/>
            <a:ext cx="4171950" cy="230832"/>
          </a:xfrm>
          <a:prstGeom prst="rect">
            <a:avLst/>
          </a:prstGeom>
          <a:noFill/>
        </p:spPr>
        <p:txBody>
          <a:bodyPr wrap="square" rtlCol="0">
            <a:spAutoFit/>
          </a:bodyPr>
          <a:lstStyle/>
          <a:p>
            <a:r>
              <a:rPr lang="en-US" sz="900" dirty="0">
                <a:hlinkClick r:id="rId5" tooltip="http://missbsresources.com/18-teaching-and-learning/77-leadership-what-it-means-to-me"/>
              </a:rPr>
              <a:t>Cette image d’un auteur inconnu est protégée sous licence par CC BY-NC-ND</a:t>
            </a:r>
            <a:endParaRPr lang="en-US" sz="900" dirty="0"/>
          </a:p>
        </p:txBody>
      </p:sp>
      <p:sp>
        <p:nvSpPr>
          <p:cNvPr id="2" name="Title 1">
            <a:extLst>
              <a:ext uri="{FF2B5EF4-FFF2-40B4-BE49-F238E27FC236}">
                <a16:creationId xmlns:a16="http://schemas.microsoft.com/office/drawing/2014/main" id="{7051A339-F037-FF4C-85CF-73CA8A769DCA}"/>
              </a:ext>
            </a:extLst>
          </p:cNvPr>
          <p:cNvSpPr>
            <a:spLocks noGrp="1"/>
          </p:cNvSpPr>
          <p:nvPr>
            <p:ph type="title"/>
          </p:nvPr>
        </p:nvSpPr>
        <p:spPr/>
        <p:txBody>
          <a:bodyPr/>
          <a:lstStyle/>
          <a:p>
            <a:r>
              <a:rPr lang="en-US" dirty="0" err="1"/>
              <a:t>Président</a:t>
            </a:r>
            <a:r>
              <a:rPr lang="en-US" dirty="0"/>
              <a:t> du </a:t>
            </a:r>
            <a:r>
              <a:rPr lang="en-US" dirty="0" err="1"/>
              <a:t>comité</a:t>
            </a:r>
            <a:endParaRPr lang="en-US" dirty="0"/>
          </a:p>
        </p:txBody>
      </p:sp>
      <p:sp>
        <p:nvSpPr>
          <p:cNvPr id="3" name="Content Placeholder 2">
            <a:extLst>
              <a:ext uri="{FF2B5EF4-FFF2-40B4-BE49-F238E27FC236}">
                <a16:creationId xmlns:a16="http://schemas.microsoft.com/office/drawing/2014/main" id="{72638944-8529-0B4D-BB11-0AF204E38CF3}"/>
              </a:ext>
            </a:extLst>
          </p:cNvPr>
          <p:cNvSpPr>
            <a:spLocks noGrp="1"/>
          </p:cNvSpPr>
          <p:nvPr>
            <p:ph idx="1"/>
          </p:nvPr>
        </p:nvSpPr>
        <p:spPr>
          <a:xfrm>
            <a:off x="838200" y="1591454"/>
            <a:ext cx="5305187" cy="3543209"/>
          </a:xfrm>
        </p:spPr>
        <p:txBody>
          <a:bodyPr>
            <a:normAutofit/>
          </a:bodyPr>
          <a:lstStyle/>
          <a:p>
            <a:pPr marL="0" indent="0"/>
            <a:r>
              <a:rPr lang="fr-CA" sz="2400" dirty="0"/>
              <a:t>Assure le bon fonctionnement du groupe</a:t>
            </a:r>
          </a:p>
          <a:p>
            <a:pPr marL="0" indent="0"/>
            <a:r>
              <a:rPr lang="fr-CA" sz="2400" dirty="0"/>
              <a:t>Est un expert en processus</a:t>
            </a:r>
          </a:p>
          <a:p>
            <a:pPr marL="0" indent="0"/>
            <a:r>
              <a:rPr lang="fr-CA" sz="2400" dirty="0"/>
              <a:t>Est une personne que les gens vont suivre</a:t>
            </a:r>
          </a:p>
          <a:p>
            <a:pPr marL="0" indent="0"/>
            <a:r>
              <a:rPr lang="fr-CA" sz="2400" b="1" dirty="0"/>
              <a:t>Mais...</a:t>
            </a:r>
            <a:endParaRPr lang="fr-CA" sz="2400" dirty="0"/>
          </a:p>
          <a:p>
            <a:pPr marL="0" indent="0"/>
            <a:r>
              <a:rPr lang="fr-CA" sz="2400" dirty="0"/>
              <a:t>N’est pas quelqu’un qui va dominer la conversation (intentionnellement ou non!)</a:t>
            </a:r>
            <a:endParaRPr lang="en-US" sz="2400" dirty="0"/>
          </a:p>
        </p:txBody>
      </p:sp>
    </p:spTree>
    <p:custDataLst>
      <p:tags r:id="rId1"/>
    </p:custDataLst>
    <p:extLst>
      <p:ext uri="{BB962C8B-B14F-4D97-AF65-F5344CB8AC3E}">
        <p14:creationId xmlns:p14="http://schemas.microsoft.com/office/powerpoint/2010/main" val="64854356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E628C57-DC51-8641-97E3-01030BF72842}"/>
              </a:ext>
            </a:extLst>
          </p:cNvPr>
          <p:cNvPicPr>
            <a:picLocks noChangeAspect="1"/>
          </p:cNvPicPr>
          <p:nvPr/>
        </p:nvPicPr>
        <p:blipFill rotWithShape="1">
          <a:blip r:embed="rId3">
            <a:extLst>
              <a:ext uri="{BEBA8EAE-BF5A-486C-A8C5-ECC9F3942E4B}">
                <a14:imgProps xmlns:a14="http://schemas.microsoft.com/office/drawing/2010/main">
                  <a14:imgLayer r:embed="rId4">
                    <a14:imgEffect>
                      <a14:saturation sat="0"/>
                    </a14:imgEffect>
                  </a14:imgLayer>
                </a14:imgProps>
              </a:ext>
              <a:ext uri="{837473B0-CC2E-450A-ABE3-18F120FF3D39}">
                <a1611:picAttrSrcUrl xmlns:a1611="http://schemas.microsoft.com/office/drawing/2016/11/main" r:id="rId5"/>
              </a:ext>
            </a:extLst>
          </a:blip>
          <a:srcRect b="19752"/>
          <a:stretch/>
        </p:blipFill>
        <p:spPr>
          <a:xfrm>
            <a:off x="-1" y="0"/>
            <a:ext cx="12192000" cy="5503444"/>
          </a:xfrm>
          <a:prstGeom prst="rect">
            <a:avLst/>
          </a:prstGeom>
        </p:spPr>
      </p:pic>
      <p:sp>
        <p:nvSpPr>
          <p:cNvPr id="4" name="Title 3">
            <a:extLst>
              <a:ext uri="{FF2B5EF4-FFF2-40B4-BE49-F238E27FC236}">
                <a16:creationId xmlns:a16="http://schemas.microsoft.com/office/drawing/2014/main" id="{DCD18B71-E1B5-8C4B-A939-5BC286EE1EC7}"/>
              </a:ext>
            </a:extLst>
          </p:cNvPr>
          <p:cNvSpPr>
            <a:spLocks noGrp="1"/>
          </p:cNvSpPr>
          <p:nvPr>
            <p:ph type="title"/>
          </p:nvPr>
        </p:nvSpPr>
        <p:spPr>
          <a:xfrm>
            <a:off x="1020942" y="545007"/>
            <a:ext cx="9839564" cy="4958437"/>
          </a:xfrm>
        </p:spPr>
        <p:txBody>
          <a:bodyPr>
            <a:normAutofit/>
          </a:bodyPr>
          <a:lstStyle/>
          <a:p>
            <a:r>
              <a:rPr lang="is-IS" sz="4000" dirty="0">
                <a:solidFill>
                  <a:schemeClr val="bg1"/>
                </a:solidFill>
              </a:rPr>
              <a:t>Chaque vertu représente un juste milieu entre deux extrêmes, dont chacun est un vice.</a:t>
            </a:r>
            <a:br>
              <a:rPr lang="is-IS" sz="4000" dirty="0">
                <a:solidFill>
                  <a:schemeClr val="bg1"/>
                </a:solidFill>
              </a:rPr>
            </a:br>
            <a:r>
              <a:rPr lang="is-IS" sz="4000" dirty="0">
                <a:solidFill>
                  <a:schemeClr val="bg1"/>
                </a:solidFill>
              </a:rPr>
              <a:t>- Aristote</a:t>
            </a:r>
            <a:br>
              <a:rPr lang="is-IS" sz="4000" dirty="0">
                <a:solidFill>
                  <a:schemeClr val="bg1"/>
                </a:solidFill>
              </a:rPr>
            </a:br>
            <a:endParaRPr lang="en-US" sz="4000" dirty="0">
              <a:solidFill>
                <a:schemeClr val="bg1"/>
              </a:solidFill>
            </a:endParaRPr>
          </a:p>
        </p:txBody>
      </p:sp>
    </p:spTree>
    <p:custDataLst>
      <p:tags r:id="rId1"/>
    </p:custDataLst>
    <p:extLst>
      <p:ext uri="{BB962C8B-B14F-4D97-AF65-F5344CB8AC3E}">
        <p14:creationId xmlns:p14="http://schemas.microsoft.com/office/powerpoint/2010/main" val="76352718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647B59-5658-034C-AE17-94AE4AC25F33}"/>
              </a:ext>
            </a:extLst>
          </p:cNvPr>
          <p:cNvSpPr>
            <a:spLocks noGrp="1"/>
          </p:cNvSpPr>
          <p:nvPr>
            <p:ph type="title"/>
          </p:nvPr>
        </p:nvSpPr>
        <p:spPr/>
        <p:txBody>
          <a:bodyPr/>
          <a:lstStyle/>
          <a:p>
            <a:r>
              <a:rPr lang="en-US" dirty="0" err="1"/>
              <a:t>Scénario</a:t>
            </a:r>
            <a:r>
              <a:rPr lang="en-US" dirty="0"/>
              <a:t> de </a:t>
            </a:r>
            <a:r>
              <a:rPr lang="en-US" dirty="0" err="1"/>
              <a:t>cas</a:t>
            </a:r>
            <a:r>
              <a:rPr lang="en-US" dirty="0"/>
              <a:t> n</a:t>
            </a:r>
            <a:r>
              <a:rPr lang="en-US" baseline="30000" dirty="0"/>
              <a:t>o</a:t>
            </a:r>
            <a:r>
              <a:rPr lang="en-US" dirty="0"/>
              <a:t> 2</a:t>
            </a:r>
          </a:p>
        </p:txBody>
      </p:sp>
      <p:sp>
        <p:nvSpPr>
          <p:cNvPr id="5" name="Content Placeholder 5">
            <a:extLst>
              <a:ext uri="{FF2B5EF4-FFF2-40B4-BE49-F238E27FC236}">
                <a16:creationId xmlns:a16="http://schemas.microsoft.com/office/drawing/2014/main" id="{58D5FEBD-B9EE-F14C-9CA4-438A93A4FE07}"/>
              </a:ext>
            </a:extLst>
          </p:cNvPr>
          <p:cNvSpPr>
            <a:spLocks noGrp="1"/>
          </p:cNvSpPr>
          <p:nvPr>
            <p:ph idx="1"/>
          </p:nvPr>
        </p:nvSpPr>
        <p:spPr>
          <a:xfrm>
            <a:off x="838200" y="5911299"/>
            <a:ext cx="6197878" cy="399559"/>
          </a:xfrm>
        </p:spPr>
        <p:txBody>
          <a:bodyPr>
            <a:normAutofit/>
          </a:bodyPr>
          <a:lstStyle/>
          <a:p>
            <a:r>
              <a:rPr lang="en-US" sz="1600" dirty="0">
                <a:solidFill>
                  <a:srgbClr val="3485AF"/>
                </a:solidFill>
              </a:rPr>
              <a:t>http://</a:t>
            </a:r>
            <a:r>
              <a:rPr lang="en-US" sz="1600" dirty="0" err="1">
                <a:solidFill>
                  <a:srgbClr val="3485AF"/>
                </a:solidFill>
              </a:rPr>
              <a:t>www.royalcollege.ca</a:t>
            </a:r>
            <a:r>
              <a:rPr lang="en-US" sz="1600" dirty="0">
                <a:solidFill>
                  <a:srgbClr val="3485AF"/>
                </a:solidFill>
              </a:rPr>
              <a:t>/</a:t>
            </a:r>
            <a:r>
              <a:rPr lang="en-US" sz="1600" dirty="0" err="1">
                <a:solidFill>
                  <a:srgbClr val="3485AF"/>
                </a:solidFill>
              </a:rPr>
              <a:t>mssites</a:t>
            </a:r>
            <a:r>
              <a:rPr lang="en-US" sz="1600" dirty="0">
                <a:solidFill>
                  <a:srgbClr val="3485AF"/>
                </a:solidFill>
              </a:rPr>
              <a:t>/</a:t>
            </a:r>
            <a:r>
              <a:rPr lang="en-US" sz="1600" dirty="0" err="1">
                <a:solidFill>
                  <a:srgbClr val="3485AF"/>
                </a:solidFill>
              </a:rPr>
              <a:t>casescenarios_fr</a:t>
            </a:r>
            <a:r>
              <a:rPr lang="en-US" sz="1600" dirty="0">
                <a:solidFill>
                  <a:srgbClr val="3485AF"/>
                </a:solidFill>
              </a:rPr>
              <a:t>/story_html5.html</a:t>
            </a:r>
          </a:p>
        </p:txBody>
      </p:sp>
      <p:pic>
        <p:nvPicPr>
          <p:cNvPr id="6" name="Picture 5">
            <a:extLst>
              <a:ext uri="{FF2B5EF4-FFF2-40B4-BE49-F238E27FC236}">
                <a16:creationId xmlns:a16="http://schemas.microsoft.com/office/drawing/2014/main" id="{82D26940-9883-0D44-9DAF-E25637B73C31}"/>
              </a:ext>
            </a:extLst>
          </p:cNvPr>
          <p:cNvPicPr>
            <a:picLocks noChangeAspect="1"/>
          </p:cNvPicPr>
          <p:nvPr/>
        </p:nvPicPr>
        <p:blipFill>
          <a:blip r:embed="rId5">
            <a:extLst>
              <a:ext uri="{837473B0-CC2E-450A-ABE3-18F120FF3D39}">
                <a1611:picAttrSrcUrl xmlns:a1611="http://schemas.microsoft.com/office/drawing/2016/11/main" r:id="rId6"/>
              </a:ext>
            </a:extLst>
          </a:blip>
          <a:stretch>
            <a:fillRect/>
          </a:stretch>
        </p:blipFill>
        <p:spPr>
          <a:xfrm>
            <a:off x="838200" y="1589549"/>
            <a:ext cx="6197878" cy="4201951"/>
          </a:xfrm>
          <a:prstGeom prst="rect">
            <a:avLst/>
          </a:prstGeom>
        </p:spPr>
      </p:pic>
      <p:sp>
        <p:nvSpPr>
          <p:cNvPr id="7" name="TextBox 6">
            <a:extLst>
              <a:ext uri="{FF2B5EF4-FFF2-40B4-BE49-F238E27FC236}">
                <a16:creationId xmlns:a16="http://schemas.microsoft.com/office/drawing/2014/main" id="{DA72918F-ACD1-A444-A98B-B95FADC5253B}"/>
              </a:ext>
            </a:extLst>
          </p:cNvPr>
          <p:cNvSpPr txBox="1"/>
          <p:nvPr/>
        </p:nvSpPr>
        <p:spPr>
          <a:xfrm rot="16200000">
            <a:off x="5404642" y="3792099"/>
            <a:ext cx="3767970" cy="230832"/>
          </a:xfrm>
          <a:prstGeom prst="rect">
            <a:avLst/>
          </a:prstGeom>
          <a:noFill/>
        </p:spPr>
        <p:txBody>
          <a:bodyPr wrap="square" rtlCol="0">
            <a:spAutoFit/>
          </a:bodyPr>
          <a:lstStyle/>
          <a:p>
            <a:r>
              <a:rPr lang="en-US" sz="900" dirty="0">
                <a:hlinkClick r:id="rId6" tooltip="https://www.jmmnews.com/pluralism-and-marketing-theory-thought-and-practice/"/>
              </a:rPr>
              <a:t>Cette image d’un auteur inconnu est protégée sous licence par CC BY</a:t>
            </a:r>
            <a:endParaRPr lang="en-US" sz="900" dirty="0"/>
          </a:p>
        </p:txBody>
      </p:sp>
      <p:pic>
        <p:nvPicPr>
          <p:cNvPr id="8" name="Picture 7">
            <a:extLst>
              <a:ext uri="{FF2B5EF4-FFF2-40B4-BE49-F238E27FC236}">
                <a16:creationId xmlns:a16="http://schemas.microsoft.com/office/drawing/2014/main" id="{B9333B70-B8FA-3341-8217-0EA0E6A8ECC8}"/>
              </a:ext>
            </a:extLst>
          </p:cNvPr>
          <p:cNvPicPr>
            <a:picLocks noChangeAspect="1"/>
          </p:cNvPicPr>
          <p:nvPr>
            <p:custDataLst>
              <p:tags r:id="rId2"/>
            </p:custDataLst>
          </p:nvPr>
        </p:nvPicPr>
        <p:blipFill>
          <a:blip r:embed="rId7"/>
          <a:stretch>
            <a:fillRect/>
          </a:stretch>
        </p:blipFill>
        <p:spPr>
          <a:xfrm>
            <a:off x="8320543" y="2414887"/>
            <a:ext cx="1676603" cy="1676603"/>
          </a:xfrm>
          <a:prstGeom prst="rect">
            <a:avLst/>
          </a:prstGeom>
        </p:spPr>
      </p:pic>
      <p:sp>
        <p:nvSpPr>
          <p:cNvPr id="11" name="TextBox 10">
            <a:extLst>
              <a:ext uri="{FF2B5EF4-FFF2-40B4-BE49-F238E27FC236}">
                <a16:creationId xmlns:a16="http://schemas.microsoft.com/office/drawing/2014/main" id="{DDBB8F41-D766-4742-BDA0-63797216BD9A}"/>
              </a:ext>
            </a:extLst>
          </p:cNvPr>
          <p:cNvSpPr txBox="1"/>
          <p:nvPr/>
        </p:nvSpPr>
        <p:spPr>
          <a:xfrm>
            <a:off x="8024126" y="4061310"/>
            <a:ext cx="2269435" cy="369332"/>
          </a:xfrm>
          <a:prstGeom prst="rect">
            <a:avLst/>
          </a:prstGeom>
          <a:noFill/>
        </p:spPr>
        <p:txBody>
          <a:bodyPr wrap="square" rtlCol="0">
            <a:spAutoFit/>
          </a:bodyPr>
          <a:lstStyle/>
          <a:p>
            <a:pPr algn="ctr"/>
            <a:r>
              <a:rPr lang="en-US" dirty="0"/>
              <a:t>Cas </a:t>
            </a:r>
            <a:r>
              <a:rPr lang="en-US" dirty="0" err="1"/>
              <a:t>simulés</a:t>
            </a:r>
            <a:endParaRPr lang="en-US" dirty="0"/>
          </a:p>
        </p:txBody>
      </p:sp>
    </p:spTree>
    <p:custDataLst>
      <p:tags r:id="rId1"/>
    </p:custDataLst>
    <p:extLst>
      <p:ext uri="{BB962C8B-B14F-4D97-AF65-F5344CB8AC3E}">
        <p14:creationId xmlns:p14="http://schemas.microsoft.com/office/powerpoint/2010/main" val="148143531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60CEEA-10B9-974E-846C-94983219531F}"/>
              </a:ext>
            </a:extLst>
          </p:cNvPr>
          <p:cNvSpPr>
            <a:spLocks noGrp="1"/>
          </p:cNvSpPr>
          <p:nvPr>
            <p:ph type="title"/>
          </p:nvPr>
        </p:nvSpPr>
        <p:spPr>
          <a:xfrm>
            <a:off x="838200" y="365125"/>
            <a:ext cx="10515600" cy="1325563"/>
          </a:xfrm>
        </p:spPr>
        <p:txBody>
          <a:bodyPr/>
          <a:lstStyle/>
          <a:p>
            <a:r>
              <a:rPr lang="en-US" dirty="0" err="1">
                <a:solidFill>
                  <a:srgbClr val="003A5B"/>
                </a:solidFill>
              </a:rPr>
              <a:t>Réflexion</a:t>
            </a:r>
            <a:r>
              <a:rPr lang="en-US" dirty="0">
                <a:solidFill>
                  <a:srgbClr val="003A5B"/>
                </a:solidFill>
              </a:rPr>
              <a:t> collective – </a:t>
            </a:r>
            <a:br>
              <a:rPr lang="en-US" dirty="0">
                <a:solidFill>
                  <a:srgbClr val="003A5B"/>
                </a:solidFill>
              </a:rPr>
            </a:br>
            <a:r>
              <a:rPr lang="en-US" dirty="0">
                <a:solidFill>
                  <a:srgbClr val="003A5B"/>
                </a:solidFill>
              </a:rPr>
              <a:t>recherche de solutions</a:t>
            </a:r>
            <a:endParaRPr lang="en-US" dirty="0"/>
          </a:p>
        </p:txBody>
      </p:sp>
      <p:sp>
        <p:nvSpPr>
          <p:cNvPr id="3" name="Content Placeholder 2">
            <a:extLst>
              <a:ext uri="{FF2B5EF4-FFF2-40B4-BE49-F238E27FC236}">
                <a16:creationId xmlns:a16="http://schemas.microsoft.com/office/drawing/2014/main" id="{7D99DBF1-4A54-414E-9C2B-129A45AF472A}"/>
              </a:ext>
            </a:extLst>
          </p:cNvPr>
          <p:cNvSpPr>
            <a:spLocks noGrp="1"/>
          </p:cNvSpPr>
          <p:nvPr>
            <p:ph idx="1"/>
          </p:nvPr>
        </p:nvSpPr>
        <p:spPr>
          <a:xfrm>
            <a:off x="469232" y="1777164"/>
            <a:ext cx="6772810" cy="4350919"/>
          </a:xfrm>
        </p:spPr>
        <p:txBody>
          <a:bodyPr>
            <a:normAutofit/>
          </a:bodyPr>
          <a:lstStyle/>
          <a:p>
            <a:pPr marL="838185" indent="-457200" defTabSz="1219170">
              <a:buFont typeface="+mj-lt"/>
              <a:buAutoNum type="arabicPeriod"/>
            </a:pPr>
            <a:r>
              <a:rPr lang="en-US" sz="2200" dirty="0" err="1">
                <a:solidFill>
                  <a:schemeClr val="tx1"/>
                </a:solidFill>
                <a:latin typeface="+mn-lt"/>
              </a:rPr>
              <a:t>Demandez</a:t>
            </a:r>
            <a:r>
              <a:rPr lang="en-US" sz="2200" dirty="0">
                <a:solidFill>
                  <a:schemeClr val="tx1"/>
                </a:solidFill>
                <a:latin typeface="+mn-lt"/>
              </a:rPr>
              <a:t> aux participants de noter sur </a:t>
            </a:r>
            <a:r>
              <a:rPr lang="en-US" sz="2200" dirty="0" err="1">
                <a:solidFill>
                  <a:schemeClr val="tx1"/>
                </a:solidFill>
                <a:latin typeface="+mn-lt"/>
              </a:rPr>
              <a:t>une</a:t>
            </a:r>
            <a:r>
              <a:rPr lang="en-US" sz="2200" dirty="0">
                <a:solidFill>
                  <a:schemeClr val="tx1"/>
                </a:solidFill>
                <a:latin typeface="+mn-lt"/>
              </a:rPr>
              <a:t> </a:t>
            </a:r>
            <a:r>
              <a:rPr lang="en-US" sz="2200" dirty="0" err="1">
                <a:solidFill>
                  <a:schemeClr val="tx1"/>
                </a:solidFill>
                <a:latin typeface="+mn-lt"/>
              </a:rPr>
              <a:t>feuille</a:t>
            </a:r>
            <a:r>
              <a:rPr lang="en-US" sz="2200" dirty="0">
                <a:solidFill>
                  <a:schemeClr val="tx1"/>
                </a:solidFill>
                <a:latin typeface="+mn-lt"/>
              </a:rPr>
              <a:t> un </a:t>
            </a:r>
            <a:r>
              <a:rPr lang="en-US" sz="2200" dirty="0" err="1">
                <a:solidFill>
                  <a:schemeClr val="tx1"/>
                </a:solidFill>
                <a:latin typeface="+mn-lt"/>
              </a:rPr>
              <a:t>défi</a:t>
            </a:r>
            <a:r>
              <a:rPr lang="en-US" sz="2200" dirty="0">
                <a:solidFill>
                  <a:schemeClr val="tx1"/>
                </a:solidFill>
                <a:latin typeface="+mn-lt"/>
              </a:rPr>
              <a:t> que </a:t>
            </a:r>
            <a:r>
              <a:rPr lang="en-US" sz="2200" dirty="0" err="1">
                <a:solidFill>
                  <a:schemeClr val="tx1"/>
                </a:solidFill>
                <a:latin typeface="+mn-lt"/>
              </a:rPr>
              <a:t>vous</a:t>
            </a:r>
            <a:r>
              <a:rPr lang="en-US" sz="2200" dirty="0">
                <a:solidFill>
                  <a:schemeClr val="tx1"/>
                </a:solidFill>
                <a:latin typeface="+mn-lt"/>
              </a:rPr>
              <a:t> </a:t>
            </a:r>
            <a:r>
              <a:rPr lang="en-US" sz="2200" dirty="0" err="1">
                <a:solidFill>
                  <a:schemeClr val="tx1"/>
                </a:solidFill>
                <a:latin typeface="+mn-lt"/>
              </a:rPr>
              <a:t>avez</a:t>
            </a:r>
            <a:r>
              <a:rPr lang="en-US" sz="2200" dirty="0">
                <a:solidFill>
                  <a:schemeClr val="tx1"/>
                </a:solidFill>
                <a:latin typeface="+mn-lt"/>
              </a:rPr>
              <a:t> </a:t>
            </a:r>
            <a:r>
              <a:rPr lang="en-US" sz="2200" dirty="0" err="1">
                <a:solidFill>
                  <a:schemeClr val="tx1"/>
                </a:solidFill>
                <a:latin typeface="+mn-lt"/>
              </a:rPr>
              <a:t>ou</a:t>
            </a:r>
            <a:r>
              <a:rPr lang="en-US" sz="2200" dirty="0">
                <a:solidFill>
                  <a:schemeClr val="tx1"/>
                </a:solidFill>
                <a:latin typeface="+mn-lt"/>
              </a:rPr>
              <a:t> que </a:t>
            </a:r>
            <a:r>
              <a:rPr lang="en-US" sz="2200" dirty="0" err="1">
                <a:solidFill>
                  <a:schemeClr val="tx1"/>
                </a:solidFill>
                <a:latin typeface="+mn-lt"/>
              </a:rPr>
              <a:t>vous</a:t>
            </a:r>
            <a:r>
              <a:rPr lang="en-US" sz="2200" dirty="0">
                <a:solidFill>
                  <a:schemeClr val="tx1"/>
                </a:solidFill>
                <a:latin typeface="+mn-lt"/>
              </a:rPr>
              <a:t> </a:t>
            </a:r>
            <a:r>
              <a:rPr lang="en-US" sz="2200" dirty="0" err="1">
                <a:solidFill>
                  <a:schemeClr val="tx1"/>
                </a:solidFill>
                <a:latin typeface="+mn-lt"/>
              </a:rPr>
              <a:t>anticipez</a:t>
            </a:r>
            <a:r>
              <a:rPr lang="en-US" sz="2200" dirty="0">
                <a:solidFill>
                  <a:schemeClr val="tx1"/>
                </a:solidFill>
                <a:latin typeface="+mn-lt"/>
              </a:rPr>
              <a:t> avec les </a:t>
            </a:r>
            <a:r>
              <a:rPr lang="en-US" sz="2200" dirty="0" err="1">
                <a:solidFill>
                  <a:schemeClr val="tx1"/>
                </a:solidFill>
                <a:latin typeface="+mn-lt"/>
              </a:rPr>
              <a:t>comités</a:t>
            </a:r>
            <a:r>
              <a:rPr lang="en-US" sz="2200" dirty="0">
                <a:solidFill>
                  <a:schemeClr val="tx1"/>
                </a:solidFill>
                <a:latin typeface="+mn-lt"/>
              </a:rPr>
              <a:t> de </a:t>
            </a:r>
            <a:r>
              <a:rPr lang="en-US" sz="2200" dirty="0" err="1">
                <a:solidFill>
                  <a:schemeClr val="tx1"/>
                </a:solidFill>
                <a:latin typeface="+mn-lt"/>
              </a:rPr>
              <a:t>compétence</a:t>
            </a:r>
            <a:r>
              <a:rPr lang="en-US" sz="2200" dirty="0">
                <a:solidFill>
                  <a:schemeClr val="tx1"/>
                </a:solidFill>
                <a:latin typeface="+mn-lt"/>
              </a:rPr>
              <a:t>.</a:t>
            </a:r>
          </a:p>
          <a:p>
            <a:pPr marL="838185" indent="-457200" defTabSz="1219170">
              <a:buFont typeface="+mj-lt"/>
              <a:buAutoNum type="arabicPeriod"/>
            </a:pPr>
            <a:r>
              <a:rPr lang="en-US" sz="2200" dirty="0" err="1">
                <a:solidFill>
                  <a:schemeClr val="tx1"/>
                </a:solidFill>
                <a:latin typeface="+mn-lt"/>
              </a:rPr>
              <a:t>Demandez-leur</a:t>
            </a:r>
            <a:r>
              <a:rPr lang="en-US" sz="2200" dirty="0">
                <a:solidFill>
                  <a:schemeClr val="tx1"/>
                </a:solidFill>
                <a:latin typeface="+mn-lt"/>
              </a:rPr>
              <a:t> de </a:t>
            </a:r>
            <a:r>
              <a:rPr lang="en-US" sz="2200" dirty="0" err="1">
                <a:solidFill>
                  <a:schemeClr val="tx1"/>
                </a:solidFill>
                <a:latin typeface="+mn-lt"/>
              </a:rPr>
              <a:t>remettre</a:t>
            </a:r>
            <a:r>
              <a:rPr lang="en-US" sz="2200" dirty="0">
                <a:solidFill>
                  <a:schemeClr val="tx1"/>
                </a:solidFill>
                <a:latin typeface="+mn-lt"/>
              </a:rPr>
              <a:t> la </a:t>
            </a:r>
            <a:r>
              <a:rPr lang="en-US" sz="2200" dirty="0" err="1">
                <a:solidFill>
                  <a:schemeClr val="tx1"/>
                </a:solidFill>
                <a:latin typeface="+mn-lt"/>
              </a:rPr>
              <a:t>feuille</a:t>
            </a:r>
            <a:r>
              <a:rPr lang="en-US" sz="2200" dirty="0">
                <a:solidFill>
                  <a:schemeClr val="tx1"/>
                </a:solidFill>
                <a:latin typeface="+mn-lt"/>
              </a:rPr>
              <a:t> </a:t>
            </a:r>
            <a:r>
              <a:rPr lang="en-US" sz="2200" dirty="0" err="1">
                <a:solidFill>
                  <a:schemeClr val="tx1"/>
                </a:solidFill>
                <a:latin typeface="+mn-lt"/>
              </a:rPr>
              <a:t>à</a:t>
            </a:r>
            <a:r>
              <a:rPr lang="en-US" sz="2200" dirty="0">
                <a:solidFill>
                  <a:schemeClr val="tx1"/>
                </a:solidFill>
                <a:latin typeface="+mn-lt"/>
              </a:rPr>
              <a:t> la </a:t>
            </a:r>
            <a:r>
              <a:rPr lang="en-US" sz="2200" dirty="0" err="1">
                <a:solidFill>
                  <a:schemeClr val="tx1"/>
                </a:solidFill>
                <a:latin typeface="+mn-lt"/>
              </a:rPr>
              <a:t>personne</a:t>
            </a:r>
            <a:r>
              <a:rPr lang="en-US" sz="2200" dirty="0">
                <a:solidFill>
                  <a:schemeClr val="tx1"/>
                </a:solidFill>
                <a:latin typeface="+mn-lt"/>
              </a:rPr>
              <a:t> </a:t>
            </a:r>
            <a:r>
              <a:rPr lang="en-US" sz="2200" dirty="0" err="1">
                <a:solidFill>
                  <a:schemeClr val="tx1"/>
                </a:solidFill>
                <a:latin typeface="+mn-lt"/>
              </a:rPr>
              <a:t>à</a:t>
            </a:r>
            <a:r>
              <a:rPr lang="en-US" sz="2200" dirty="0">
                <a:solidFill>
                  <a:schemeClr val="tx1"/>
                </a:solidFill>
                <a:latin typeface="+mn-lt"/>
              </a:rPr>
              <a:t> </a:t>
            </a:r>
            <a:r>
              <a:rPr lang="en-US" sz="2200" dirty="0" err="1">
                <a:solidFill>
                  <a:schemeClr val="tx1"/>
                </a:solidFill>
                <a:latin typeface="+mn-lt"/>
              </a:rPr>
              <a:t>leur</a:t>
            </a:r>
            <a:r>
              <a:rPr lang="en-US" sz="2200" dirty="0">
                <a:solidFill>
                  <a:schemeClr val="tx1"/>
                </a:solidFill>
                <a:latin typeface="+mn-lt"/>
              </a:rPr>
              <a:t> gauche, qui </a:t>
            </a:r>
            <a:r>
              <a:rPr lang="en-US" sz="2200" dirty="0" err="1">
                <a:solidFill>
                  <a:schemeClr val="tx1"/>
                </a:solidFill>
                <a:latin typeface="+mn-lt"/>
              </a:rPr>
              <a:t>devra</a:t>
            </a:r>
            <a:r>
              <a:rPr lang="en-US" sz="2200" dirty="0">
                <a:solidFill>
                  <a:schemeClr val="tx1"/>
                </a:solidFill>
                <a:latin typeface="+mn-lt"/>
              </a:rPr>
              <a:t> y </a:t>
            </a:r>
            <a:r>
              <a:rPr lang="en-US" sz="2200" dirty="0" err="1">
                <a:solidFill>
                  <a:schemeClr val="tx1"/>
                </a:solidFill>
                <a:latin typeface="+mn-lt"/>
              </a:rPr>
              <a:t>inscrire</a:t>
            </a:r>
            <a:r>
              <a:rPr lang="en-US" sz="2200" dirty="0">
                <a:solidFill>
                  <a:schemeClr val="tx1"/>
                </a:solidFill>
                <a:latin typeface="+mn-lt"/>
              </a:rPr>
              <a:t> </a:t>
            </a:r>
            <a:r>
              <a:rPr lang="en-US" sz="2200" dirty="0" err="1">
                <a:solidFill>
                  <a:schemeClr val="tx1"/>
                </a:solidFill>
                <a:latin typeface="+mn-lt"/>
              </a:rPr>
              <a:t>une</a:t>
            </a:r>
            <a:r>
              <a:rPr lang="en-US" sz="2200" dirty="0">
                <a:solidFill>
                  <a:schemeClr val="tx1"/>
                </a:solidFill>
                <a:latin typeface="+mn-lt"/>
              </a:rPr>
              <a:t> solution </a:t>
            </a:r>
            <a:r>
              <a:rPr lang="en-US" sz="2200" dirty="0" err="1">
                <a:solidFill>
                  <a:schemeClr val="tx1"/>
                </a:solidFill>
                <a:latin typeface="+mn-lt"/>
              </a:rPr>
              <a:t>à</a:t>
            </a:r>
            <a:r>
              <a:rPr lang="en-US" sz="2200" dirty="0">
                <a:solidFill>
                  <a:schemeClr val="tx1"/>
                </a:solidFill>
                <a:latin typeface="+mn-lt"/>
              </a:rPr>
              <a:t> </a:t>
            </a:r>
            <a:r>
              <a:rPr lang="en-US" sz="2200" dirty="0" err="1">
                <a:solidFill>
                  <a:schemeClr val="tx1"/>
                </a:solidFill>
                <a:latin typeface="+mn-lt"/>
              </a:rPr>
              <a:t>votre</a:t>
            </a:r>
            <a:r>
              <a:rPr lang="en-US" sz="2200" dirty="0">
                <a:solidFill>
                  <a:schemeClr val="tx1"/>
                </a:solidFill>
                <a:latin typeface="+mn-lt"/>
              </a:rPr>
              <a:t> </a:t>
            </a:r>
            <a:r>
              <a:rPr lang="en-US" sz="2200" dirty="0" err="1">
                <a:solidFill>
                  <a:schemeClr val="tx1"/>
                </a:solidFill>
                <a:latin typeface="+mn-lt"/>
              </a:rPr>
              <a:t>problème</a:t>
            </a:r>
            <a:r>
              <a:rPr lang="en-US" sz="2200" dirty="0">
                <a:solidFill>
                  <a:schemeClr val="tx1"/>
                </a:solidFill>
                <a:latin typeface="+mn-lt"/>
              </a:rPr>
              <a:t> (30 </a:t>
            </a:r>
            <a:r>
              <a:rPr lang="en-US" sz="2200" dirty="0" err="1">
                <a:solidFill>
                  <a:schemeClr val="tx1"/>
                </a:solidFill>
                <a:latin typeface="+mn-lt"/>
              </a:rPr>
              <a:t>secondes</a:t>
            </a:r>
            <a:r>
              <a:rPr lang="en-US" sz="2200" dirty="0">
                <a:solidFill>
                  <a:schemeClr val="tx1"/>
                </a:solidFill>
                <a:latin typeface="+mn-lt"/>
              </a:rPr>
              <a:t>).</a:t>
            </a:r>
          </a:p>
          <a:p>
            <a:pPr marL="838185" indent="-457200" defTabSz="1219170">
              <a:buFont typeface="+mj-lt"/>
              <a:buAutoNum type="arabicPeriod"/>
            </a:pPr>
            <a:r>
              <a:rPr lang="en-US" sz="2200" dirty="0" err="1">
                <a:solidFill>
                  <a:schemeClr val="tx1"/>
                </a:solidFill>
                <a:latin typeface="+mn-lt"/>
              </a:rPr>
              <a:t>Continuez</a:t>
            </a:r>
            <a:r>
              <a:rPr lang="en-US" sz="2200" dirty="0">
                <a:solidFill>
                  <a:schemeClr val="tx1"/>
                </a:solidFill>
                <a:latin typeface="+mn-lt"/>
              </a:rPr>
              <a:t> </a:t>
            </a:r>
            <a:r>
              <a:rPr lang="en-US" sz="2200" dirty="0" err="1">
                <a:solidFill>
                  <a:schemeClr val="tx1"/>
                </a:solidFill>
                <a:latin typeface="+mn-lt"/>
              </a:rPr>
              <a:t>à</a:t>
            </a:r>
            <a:r>
              <a:rPr lang="en-US" sz="2200" dirty="0">
                <a:solidFill>
                  <a:schemeClr val="tx1"/>
                </a:solidFill>
                <a:latin typeface="+mn-lt"/>
              </a:rPr>
              <a:t> faire </a:t>
            </a:r>
            <a:r>
              <a:rPr lang="en-US" sz="2200" dirty="0" err="1">
                <a:solidFill>
                  <a:schemeClr val="tx1"/>
                </a:solidFill>
                <a:latin typeface="+mn-lt"/>
              </a:rPr>
              <a:t>circuler</a:t>
            </a:r>
            <a:r>
              <a:rPr lang="en-US" sz="2200" dirty="0">
                <a:solidFill>
                  <a:schemeClr val="tx1"/>
                </a:solidFill>
                <a:latin typeface="+mn-lt"/>
              </a:rPr>
              <a:t> la </a:t>
            </a:r>
            <a:r>
              <a:rPr lang="en-US" sz="2200" dirty="0" err="1">
                <a:solidFill>
                  <a:schemeClr val="tx1"/>
                </a:solidFill>
                <a:latin typeface="+mn-lt"/>
              </a:rPr>
              <a:t>feuille</a:t>
            </a:r>
            <a:r>
              <a:rPr lang="en-US" sz="2200" dirty="0">
                <a:solidFill>
                  <a:schemeClr val="tx1"/>
                </a:solidFill>
                <a:latin typeface="+mn-lt"/>
              </a:rPr>
              <a:t> pour </a:t>
            </a:r>
            <a:r>
              <a:rPr lang="en-US" sz="2200" dirty="0" err="1">
                <a:solidFill>
                  <a:schemeClr val="tx1"/>
                </a:solidFill>
                <a:latin typeface="+mn-lt"/>
              </a:rPr>
              <a:t>trouver</a:t>
            </a:r>
            <a:r>
              <a:rPr lang="en-US" sz="2200" dirty="0">
                <a:solidFill>
                  <a:schemeClr val="tx1"/>
                </a:solidFill>
                <a:latin typeface="+mn-lt"/>
              </a:rPr>
              <a:t> </a:t>
            </a:r>
            <a:r>
              <a:rPr lang="en-US" sz="2200" dirty="0" err="1">
                <a:solidFill>
                  <a:schemeClr val="tx1"/>
                </a:solidFill>
                <a:latin typeface="+mn-lt"/>
              </a:rPr>
              <a:t>d’autres</a:t>
            </a:r>
            <a:r>
              <a:rPr lang="en-US" sz="2200" dirty="0">
                <a:solidFill>
                  <a:schemeClr val="tx1"/>
                </a:solidFill>
                <a:latin typeface="+mn-lt"/>
              </a:rPr>
              <a:t> solutions; les participants ne </a:t>
            </a:r>
            <a:r>
              <a:rPr lang="en-US" sz="2200" dirty="0" err="1">
                <a:solidFill>
                  <a:schemeClr val="tx1"/>
                </a:solidFill>
                <a:latin typeface="+mn-lt"/>
              </a:rPr>
              <a:t>doivent</a:t>
            </a:r>
            <a:r>
              <a:rPr lang="en-US" sz="2200" dirty="0">
                <a:solidFill>
                  <a:schemeClr val="tx1"/>
                </a:solidFill>
                <a:latin typeface="+mn-lt"/>
              </a:rPr>
              <a:t> </a:t>
            </a:r>
            <a:r>
              <a:rPr lang="en-US" sz="2200" dirty="0" err="1">
                <a:solidFill>
                  <a:schemeClr val="tx1"/>
                </a:solidFill>
                <a:latin typeface="+mn-lt"/>
              </a:rPr>
              <a:t>regarder</a:t>
            </a:r>
            <a:r>
              <a:rPr lang="en-US" sz="2200" dirty="0">
                <a:solidFill>
                  <a:schemeClr val="tx1"/>
                </a:solidFill>
                <a:latin typeface="+mn-lt"/>
              </a:rPr>
              <a:t> que le </a:t>
            </a:r>
            <a:r>
              <a:rPr lang="en-US" sz="2200" dirty="0" err="1">
                <a:solidFill>
                  <a:schemeClr val="tx1"/>
                </a:solidFill>
                <a:latin typeface="+mn-lt"/>
              </a:rPr>
              <a:t>défi</a:t>
            </a:r>
            <a:r>
              <a:rPr lang="en-US" sz="2200" dirty="0">
                <a:solidFill>
                  <a:schemeClr val="tx1"/>
                </a:solidFill>
                <a:latin typeface="+mn-lt"/>
              </a:rPr>
              <a:t> </a:t>
            </a:r>
            <a:r>
              <a:rPr lang="en-US" sz="2200" dirty="0" err="1">
                <a:solidFill>
                  <a:schemeClr val="tx1"/>
                </a:solidFill>
                <a:latin typeface="+mn-lt"/>
              </a:rPr>
              <a:t>inscrit</a:t>
            </a:r>
            <a:r>
              <a:rPr lang="en-US" sz="2200" dirty="0">
                <a:solidFill>
                  <a:schemeClr val="tx1"/>
                </a:solidFill>
                <a:latin typeface="+mn-lt"/>
              </a:rPr>
              <a:t> au haut de la </a:t>
            </a:r>
            <a:r>
              <a:rPr lang="en-US" sz="2200" dirty="0" err="1">
                <a:solidFill>
                  <a:schemeClr val="tx1"/>
                </a:solidFill>
                <a:latin typeface="+mn-lt"/>
              </a:rPr>
              <a:t>feuille</a:t>
            </a:r>
            <a:r>
              <a:rPr lang="en-US" sz="2200" dirty="0">
                <a:solidFill>
                  <a:schemeClr val="tx1"/>
                </a:solidFill>
                <a:latin typeface="+mn-lt"/>
              </a:rPr>
              <a:t>.  </a:t>
            </a:r>
          </a:p>
        </p:txBody>
      </p:sp>
      <p:pic>
        <p:nvPicPr>
          <p:cNvPr id="6" name="Picture 5">
            <a:extLst>
              <a:ext uri="{FF2B5EF4-FFF2-40B4-BE49-F238E27FC236}">
                <a16:creationId xmlns:a16="http://schemas.microsoft.com/office/drawing/2014/main" id="{052E9990-C31D-D344-80A4-75745DDFE001}"/>
              </a:ext>
            </a:extLst>
          </p:cNvPr>
          <p:cNvPicPr>
            <a:picLocks noChangeAspect="1"/>
          </p:cNvPicPr>
          <p:nvPr/>
        </p:nvPicPr>
        <p:blipFill>
          <a:blip r:embed="rId4">
            <a:extLst>
              <a:ext uri="{837473B0-CC2E-450A-ABE3-18F120FF3D39}">
                <a1611:picAttrSrcUrl xmlns:a1611="http://schemas.microsoft.com/office/drawing/2016/11/main" r:id="rId5"/>
              </a:ext>
            </a:extLst>
          </a:blip>
          <a:stretch>
            <a:fillRect/>
          </a:stretch>
        </p:blipFill>
        <p:spPr>
          <a:xfrm>
            <a:off x="7853063" y="579721"/>
            <a:ext cx="3356358" cy="3607300"/>
          </a:xfrm>
          <a:prstGeom prst="rect">
            <a:avLst/>
          </a:prstGeom>
        </p:spPr>
      </p:pic>
      <p:sp>
        <p:nvSpPr>
          <p:cNvPr id="7" name="TextBox 6">
            <a:extLst>
              <a:ext uri="{FF2B5EF4-FFF2-40B4-BE49-F238E27FC236}">
                <a16:creationId xmlns:a16="http://schemas.microsoft.com/office/drawing/2014/main" id="{391EB6A8-F8F8-B94F-84C0-01A1C554F8DE}"/>
              </a:ext>
            </a:extLst>
          </p:cNvPr>
          <p:cNvSpPr txBox="1"/>
          <p:nvPr/>
        </p:nvSpPr>
        <p:spPr>
          <a:xfrm>
            <a:off x="7484095" y="4474629"/>
            <a:ext cx="3725326" cy="230832"/>
          </a:xfrm>
          <a:prstGeom prst="rect">
            <a:avLst/>
          </a:prstGeom>
          <a:noFill/>
        </p:spPr>
        <p:txBody>
          <a:bodyPr wrap="square" rtlCol="0">
            <a:spAutoFit/>
          </a:bodyPr>
          <a:lstStyle/>
          <a:p>
            <a:r>
              <a:rPr lang="en-US" sz="900" dirty="0">
                <a:hlinkClick r:id="rId5" tooltip="http://www.pngall.com/light-bulb-png"/>
              </a:rPr>
              <a:t>Cette image d’un auteur inconnu est protégée sous licence par CC BY-NC</a:t>
            </a:r>
            <a:endParaRPr lang="en-US" sz="900" dirty="0"/>
          </a:p>
        </p:txBody>
      </p:sp>
    </p:spTree>
    <p:custDataLst>
      <p:tags r:id="rId1"/>
    </p:custDataLst>
    <p:extLst>
      <p:ext uri="{BB962C8B-B14F-4D97-AF65-F5344CB8AC3E}">
        <p14:creationId xmlns:p14="http://schemas.microsoft.com/office/powerpoint/2010/main" val="245398754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E5F7E9-052F-614D-9331-FA38724E104F}"/>
              </a:ext>
            </a:extLst>
          </p:cNvPr>
          <p:cNvSpPr>
            <a:spLocks noGrp="1"/>
          </p:cNvSpPr>
          <p:nvPr>
            <p:ph type="title"/>
          </p:nvPr>
        </p:nvSpPr>
        <p:spPr/>
        <p:txBody>
          <a:bodyPr/>
          <a:lstStyle/>
          <a:p>
            <a:r>
              <a:rPr lang="en-US" dirty="0"/>
              <a:t>Messages </a:t>
            </a:r>
            <a:r>
              <a:rPr lang="en-US" dirty="0" err="1"/>
              <a:t>clés</a:t>
            </a:r>
            <a:endParaRPr lang="en-US" dirty="0"/>
          </a:p>
        </p:txBody>
      </p:sp>
      <p:sp>
        <p:nvSpPr>
          <p:cNvPr id="3" name="Content Placeholder 2">
            <a:extLst>
              <a:ext uri="{FF2B5EF4-FFF2-40B4-BE49-F238E27FC236}">
                <a16:creationId xmlns:a16="http://schemas.microsoft.com/office/drawing/2014/main" id="{91DE4CCB-425B-1042-A2C6-C7C62D0AEC2A}"/>
              </a:ext>
            </a:extLst>
          </p:cNvPr>
          <p:cNvSpPr>
            <a:spLocks noGrp="1"/>
          </p:cNvSpPr>
          <p:nvPr>
            <p:ph idx="1"/>
          </p:nvPr>
        </p:nvSpPr>
        <p:spPr>
          <a:xfrm>
            <a:off x="838200" y="1591454"/>
            <a:ext cx="9845842" cy="3543209"/>
          </a:xfrm>
        </p:spPr>
        <p:txBody>
          <a:bodyPr>
            <a:noAutofit/>
          </a:bodyPr>
          <a:lstStyle/>
          <a:p>
            <a:pPr marL="457200" indent="-457200">
              <a:buFont typeface="Arial" panose="020B0604020202020204" pitchFamily="34" charset="0"/>
              <a:buChar char="•"/>
            </a:pPr>
            <a:r>
              <a:rPr lang="en-US" sz="2400" dirty="0" err="1"/>
              <a:t>Favorisez</a:t>
            </a:r>
            <a:r>
              <a:rPr lang="en-US" sz="2400" dirty="0"/>
              <a:t> un important </a:t>
            </a:r>
            <a:r>
              <a:rPr lang="en-US" sz="2400" dirty="0" err="1"/>
              <a:t>changement</a:t>
            </a:r>
            <a:r>
              <a:rPr lang="en-US" sz="2400" dirty="0"/>
              <a:t> de culture sur le plan de </a:t>
            </a:r>
            <a:r>
              <a:rPr lang="en-US" sz="2400" dirty="0" err="1"/>
              <a:t>l’évaluation</a:t>
            </a:r>
            <a:r>
              <a:rPr lang="en-US" sz="2400" dirty="0"/>
              <a:t> et des </a:t>
            </a:r>
            <a:r>
              <a:rPr lang="en-US" sz="2400" dirty="0" err="1"/>
              <a:t>processus</a:t>
            </a:r>
            <a:endParaRPr lang="en-US" dirty="0"/>
          </a:p>
          <a:p>
            <a:pPr marL="457200" indent="-457200">
              <a:buFont typeface="Arial" panose="020B0604020202020204" pitchFamily="34" charset="0"/>
              <a:buChar char="•"/>
            </a:pPr>
            <a:r>
              <a:rPr lang="en-US" sz="2400" dirty="0" err="1"/>
              <a:t>Mettez</a:t>
            </a:r>
            <a:r>
              <a:rPr lang="en-US" sz="2400" dirty="0"/>
              <a:t> sur pied la bonne </a:t>
            </a:r>
            <a:r>
              <a:rPr lang="en-US" sz="2400" dirty="0" err="1"/>
              <a:t>équipe</a:t>
            </a:r>
            <a:endParaRPr lang="en-US" sz="2400" dirty="0"/>
          </a:p>
          <a:p>
            <a:pPr marL="457200" indent="-457200">
              <a:buFont typeface="Arial" panose="020B0604020202020204" pitchFamily="34" charset="0"/>
              <a:buChar char="•"/>
            </a:pPr>
            <a:r>
              <a:rPr lang="en-US" sz="2400" dirty="0" err="1"/>
              <a:t>Élaborez</a:t>
            </a:r>
            <a:r>
              <a:rPr lang="en-US" sz="2400" dirty="0"/>
              <a:t> un </a:t>
            </a:r>
            <a:r>
              <a:rPr lang="en-US" sz="2400" dirty="0" err="1"/>
              <a:t>modèle</a:t>
            </a:r>
            <a:r>
              <a:rPr lang="en-US" sz="2400" dirty="0"/>
              <a:t> mental et des </a:t>
            </a:r>
            <a:r>
              <a:rPr lang="en-US" sz="2400" dirty="0" err="1"/>
              <a:t>processus</a:t>
            </a:r>
            <a:r>
              <a:rPr lang="en-US" sz="2400" dirty="0"/>
              <a:t> </a:t>
            </a:r>
            <a:r>
              <a:rPr lang="en-US" sz="2400" dirty="0" err="1"/>
              <a:t>communs</a:t>
            </a:r>
            <a:endParaRPr lang="en-US" sz="2400" dirty="0"/>
          </a:p>
          <a:p>
            <a:pPr marL="457200" indent="-457200">
              <a:buFont typeface="Arial" panose="020B0604020202020204" pitchFamily="34" charset="0"/>
              <a:buChar char="•"/>
            </a:pPr>
            <a:r>
              <a:rPr lang="fr-CA" sz="2400" dirty="0"/>
              <a:t>Mettez en place un système pour rendre l’information accessible et pragmatique</a:t>
            </a:r>
            <a:endParaRPr lang="en-US" sz="2400" dirty="0"/>
          </a:p>
          <a:p>
            <a:pPr marL="457200" indent="-457200">
              <a:buFont typeface="Arial" panose="020B0604020202020204" pitchFamily="34" charset="0"/>
              <a:buChar char="•"/>
            </a:pPr>
            <a:r>
              <a:rPr lang="en-US" sz="2400" dirty="0" err="1"/>
              <a:t>Utilisez</a:t>
            </a:r>
            <a:r>
              <a:rPr lang="en-US" sz="2400" dirty="0"/>
              <a:t> un cadre </a:t>
            </a:r>
            <a:r>
              <a:rPr lang="en-US" sz="2400" dirty="0" err="1"/>
              <a:t>d’ACQ</a:t>
            </a:r>
            <a:r>
              <a:rPr lang="en-US" sz="2400" dirty="0"/>
              <a:t> pour </a:t>
            </a:r>
            <a:r>
              <a:rPr lang="en-US" sz="2400" dirty="0" err="1"/>
              <a:t>améliorer</a:t>
            </a:r>
            <a:r>
              <a:rPr lang="en-US" sz="2400" dirty="0"/>
              <a:t> le </a:t>
            </a:r>
            <a:r>
              <a:rPr lang="en-US" sz="2400" dirty="0" err="1"/>
              <a:t>comité</a:t>
            </a:r>
            <a:r>
              <a:rPr lang="en-US" sz="2400" dirty="0"/>
              <a:t> de </a:t>
            </a:r>
            <a:r>
              <a:rPr lang="en-US" sz="2400" dirty="0" err="1"/>
              <a:t>compétence</a:t>
            </a:r>
            <a:r>
              <a:rPr lang="en-US" sz="2400" dirty="0"/>
              <a:t>, le </a:t>
            </a:r>
            <a:r>
              <a:rPr lang="en-US" sz="2400" dirty="0" err="1"/>
              <a:t>programme</a:t>
            </a:r>
            <a:r>
              <a:rPr lang="en-US" sz="2400" dirty="0"/>
              <a:t> et </a:t>
            </a:r>
            <a:r>
              <a:rPr lang="en-US" sz="2400" dirty="0" err="1"/>
              <a:t>l’enseignement</a:t>
            </a:r>
            <a:endParaRPr lang="en-US" sz="2400" dirty="0"/>
          </a:p>
          <a:p>
            <a:pPr marL="457200" indent="-457200">
              <a:buFont typeface="Arial" panose="020B0604020202020204" pitchFamily="34" charset="0"/>
              <a:buChar char="•"/>
            </a:pPr>
            <a:endParaRPr lang="en-US" sz="2400" dirty="0"/>
          </a:p>
          <a:p>
            <a:pPr marL="457200" indent="-457200">
              <a:buFont typeface="Arial" panose="020B0604020202020204" pitchFamily="34" charset="0"/>
              <a:buChar char="•"/>
            </a:pPr>
            <a:endParaRPr lang="en-US" sz="2400" dirty="0"/>
          </a:p>
        </p:txBody>
      </p:sp>
    </p:spTree>
    <p:custDataLst>
      <p:tags r:id="rId1"/>
    </p:custDataLst>
    <p:extLst>
      <p:ext uri="{BB962C8B-B14F-4D97-AF65-F5344CB8AC3E}">
        <p14:creationId xmlns:p14="http://schemas.microsoft.com/office/powerpoint/2010/main" val="362802807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167587-6F82-304B-8A31-BBC760AD7EE3}"/>
              </a:ext>
            </a:extLst>
          </p:cNvPr>
          <p:cNvSpPr>
            <a:spLocks noGrp="1"/>
          </p:cNvSpPr>
          <p:nvPr>
            <p:ph type="title"/>
          </p:nvPr>
        </p:nvSpPr>
        <p:spPr/>
        <p:txBody>
          <a:bodyPr/>
          <a:lstStyle/>
          <a:p>
            <a:r>
              <a:rPr lang="en-US" dirty="0" err="1"/>
              <a:t>Références</a:t>
            </a:r>
            <a:endParaRPr lang="en-US" dirty="0"/>
          </a:p>
        </p:txBody>
      </p:sp>
      <p:sp>
        <p:nvSpPr>
          <p:cNvPr id="3" name="Content Placeholder 2">
            <a:extLst>
              <a:ext uri="{FF2B5EF4-FFF2-40B4-BE49-F238E27FC236}">
                <a16:creationId xmlns:a16="http://schemas.microsoft.com/office/drawing/2014/main" id="{FF6D3102-356C-1D4B-8F17-C853DC227B8E}"/>
              </a:ext>
            </a:extLst>
          </p:cNvPr>
          <p:cNvSpPr>
            <a:spLocks noGrp="1"/>
          </p:cNvSpPr>
          <p:nvPr>
            <p:ph idx="1"/>
          </p:nvPr>
        </p:nvSpPr>
        <p:spPr/>
        <p:txBody>
          <a:bodyPr>
            <a:normAutofit/>
          </a:bodyPr>
          <a:lstStyle/>
          <a:p>
            <a:pPr marL="342900" indent="-342900">
              <a:buFont typeface="Arial" panose="020B0604020202020204" pitchFamily="34" charset="0"/>
              <a:buChar char="•"/>
            </a:pPr>
            <a:r>
              <a:rPr lang="en-US" sz="2000" dirty="0"/>
              <a:t>Benjamin Kinnear, Eric J. Warm, Karen E. Hauer. (2018) </a:t>
            </a:r>
            <a:r>
              <a:rPr lang="en-US" sz="2000" u="sng" dirty="0">
                <a:hlinkClick r:id="rId3"/>
              </a:rPr>
              <a:t>Twelve tips to maximize the value of a clinical competency committee in postgraduate medical education</a:t>
            </a:r>
            <a:r>
              <a:rPr lang="en-US" sz="2000" dirty="0"/>
              <a:t>. </a:t>
            </a:r>
            <a:r>
              <a:rPr lang="en-US" sz="2000" i="1" dirty="0"/>
              <a:t>Medical Teacher</a:t>
            </a:r>
            <a:r>
              <a:rPr lang="en-US" sz="2000" dirty="0"/>
              <a:t> 40:11, pages 1110-1115. </a:t>
            </a:r>
          </a:p>
          <a:p>
            <a:pPr marL="342900" indent="-342900">
              <a:buFont typeface="Arial" panose="020B0604020202020204" pitchFamily="34" charset="0"/>
              <a:buChar char="•"/>
            </a:pPr>
            <a:r>
              <a:rPr lang="en-US" sz="2000" dirty="0"/>
              <a:t>French, et al. “A Systematic Approach Toward Building a Fully Operational Clinical Competency Committee.” </a:t>
            </a:r>
            <a:r>
              <a:rPr lang="en-US" sz="2000" i="1" dirty="0"/>
              <a:t>Journal of Surgical Education</a:t>
            </a:r>
            <a:r>
              <a:rPr lang="en-US" sz="2000" dirty="0"/>
              <a:t>, vol. 71, no. 6, 2014, pp. e22–e27.</a:t>
            </a:r>
          </a:p>
          <a:p>
            <a:pPr marL="342900" indent="-342900">
              <a:buFont typeface="Arial" panose="020B0604020202020204" pitchFamily="34" charset="0"/>
              <a:buChar char="•"/>
            </a:pPr>
            <a:r>
              <a:rPr lang="en-US" sz="2000" dirty="0"/>
              <a:t>Rachael Pack, Lorelei Lingard, Christopher J Watling, Saad Chahine, </a:t>
            </a:r>
            <a:r>
              <a:rPr lang="en-US" sz="2000" dirty="0" err="1"/>
              <a:t>Sayra</a:t>
            </a:r>
            <a:r>
              <a:rPr lang="en-US" sz="2000" dirty="0"/>
              <a:t> M </a:t>
            </a:r>
            <a:r>
              <a:rPr lang="en-US" sz="2000" dirty="0" err="1"/>
              <a:t>Cristancho</a:t>
            </a:r>
            <a:r>
              <a:rPr lang="en-US" sz="2000" dirty="0"/>
              <a:t>. (2019) Some assembly required: tracing the interpretative work of Clinical Competency Committees. </a:t>
            </a:r>
            <a:r>
              <a:rPr lang="en-US" sz="2000" i="1" dirty="0"/>
              <a:t>Medical Education</a:t>
            </a:r>
            <a:r>
              <a:rPr lang="en-US" sz="2000" dirty="0"/>
              <a:t> 32. </a:t>
            </a:r>
          </a:p>
          <a:p>
            <a:pPr marL="342900" indent="-342900">
              <a:buFont typeface="Arial" panose="020B0604020202020204" pitchFamily="34" charset="0"/>
              <a:buChar char="•"/>
            </a:pPr>
            <a:r>
              <a:rPr lang="en-US" sz="2000" dirty="0"/>
              <a:t>Amy Acker &amp; Emily </a:t>
            </a:r>
            <a:r>
              <a:rPr lang="en-US" sz="2000" dirty="0" err="1"/>
              <a:t>Hawksby</a:t>
            </a:r>
            <a:r>
              <a:rPr lang="en-US" sz="2000" dirty="0"/>
              <a:t> (2019) Competence committee: How meeting frequency impacts committee function and learner-centered assessment, Medical Teacher, DOI: 10.1080/0142159X.2019.1627302</a:t>
            </a:r>
          </a:p>
        </p:txBody>
      </p:sp>
    </p:spTree>
    <p:custDataLst>
      <p:tags r:id="rId1"/>
    </p:custDataLst>
    <p:extLst>
      <p:ext uri="{BB962C8B-B14F-4D97-AF65-F5344CB8AC3E}">
        <p14:creationId xmlns:p14="http://schemas.microsoft.com/office/powerpoint/2010/main" val="224948960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4694F5-CB89-8340-9458-C45997869586}"/>
              </a:ext>
            </a:extLst>
          </p:cNvPr>
          <p:cNvSpPr>
            <a:spLocks noGrp="1"/>
          </p:cNvSpPr>
          <p:nvPr>
            <p:ph type="title"/>
          </p:nvPr>
        </p:nvSpPr>
        <p:spPr/>
        <p:txBody>
          <a:bodyPr/>
          <a:lstStyle/>
          <a:p>
            <a:r>
              <a:rPr lang="en-US" dirty="0" err="1"/>
              <a:t>Références</a:t>
            </a:r>
            <a:endParaRPr lang="en-US" dirty="0"/>
          </a:p>
        </p:txBody>
      </p:sp>
      <p:sp>
        <p:nvSpPr>
          <p:cNvPr id="3" name="Content Placeholder 2">
            <a:extLst>
              <a:ext uri="{FF2B5EF4-FFF2-40B4-BE49-F238E27FC236}">
                <a16:creationId xmlns:a16="http://schemas.microsoft.com/office/drawing/2014/main" id="{4B105AEA-FFE5-FC47-AAC6-133B2AF9779E}"/>
              </a:ext>
            </a:extLst>
          </p:cNvPr>
          <p:cNvSpPr>
            <a:spLocks noGrp="1"/>
          </p:cNvSpPr>
          <p:nvPr>
            <p:ph idx="1"/>
          </p:nvPr>
        </p:nvSpPr>
        <p:spPr/>
        <p:txBody>
          <a:bodyPr>
            <a:normAutofit/>
          </a:bodyPr>
          <a:lstStyle/>
          <a:p>
            <a:pPr marL="342900" indent="-342900">
              <a:buFont typeface="Arial" panose="020B0604020202020204" pitchFamily="34" charset="0"/>
              <a:buChar char="•"/>
            </a:pPr>
            <a:r>
              <a:rPr lang="en-US" sz="2000" dirty="0" err="1"/>
              <a:t>Duitsman</a:t>
            </a:r>
            <a:r>
              <a:rPr lang="en-US" sz="2000" dirty="0"/>
              <a:t>, </a:t>
            </a:r>
            <a:r>
              <a:rPr lang="en-US" sz="2000" dirty="0" err="1"/>
              <a:t>Marrigje</a:t>
            </a:r>
            <a:r>
              <a:rPr lang="en-US" sz="2000" dirty="0"/>
              <a:t> E., et al. “Judging Residents' Performance: a Qualitative Study Using Grounded Theory.” </a:t>
            </a:r>
            <a:r>
              <a:rPr lang="en-US" sz="2000" i="1" dirty="0"/>
              <a:t>BMC Medical Education</a:t>
            </a:r>
            <a:r>
              <a:rPr lang="en-US" sz="2000" dirty="0"/>
              <a:t>, vol. 19, no. 1, 2019, pp. 1–9.</a:t>
            </a:r>
          </a:p>
          <a:p>
            <a:pPr marL="342900" indent="-342900">
              <a:buFont typeface="Arial" panose="020B0604020202020204" pitchFamily="34" charset="0"/>
              <a:buChar char="•"/>
            </a:pPr>
            <a:r>
              <a:rPr lang="en-US" sz="2000" dirty="0"/>
              <a:t>Schumacher, et al. “Thresholds and Interpretations: How Clinical Competency Committees Identify Pediatric Residents with Performance Concerns.” </a:t>
            </a:r>
            <a:r>
              <a:rPr lang="en-US" sz="2000" i="1" dirty="0"/>
              <a:t>Medical Teacher</a:t>
            </a:r>
            <a:r>
              <a:rPr lang="en-US" sz="2000" dirty="0"/>
              <a:t>, vol. 40, no. 1, 2018, pp. 70–79.</a:t>
            </a:r>
          </a:p>
          <a:p>
            <a:pPr marL="342900" indent="-342900">
              <a:buFont typeface="Arial" panose="020B0604020202020204" pitchFamily="34" charset="0"/>
              <a:buChar char="•"/>
            </a:pPr>
            <a:r>
              <a:rPr lang="en-US" sz="2000" dirty="0"/>
              <a:t>Hauer, Karen E, et al. “Ensuring Resident Competence: A Narrative Review of the Literature on Group Decision Making to Inform the Work of Clinical Competency Committees.” </a:t>
            </a:r>
            <a:r>
              <a:rPr lang="en-US" sz="2000" i="1" dirty="0"/>
              <a:t>Journal of Graduate Medical Education</a:t>
            </a:r>
            <a:r>
              <a:rPr lang="en-US" sz="2000" dirty="0"/>
              <a:t>, vol. 8, no. 2, 2016, pp. 156–164.</a:t>
            </a:r>
          </a:p>
          <a:p>
            <a:pPr marL="342900" indent="-342900">
              <a:buFont typeface="Arial" panose="020B0604020202020204" pitchFamily="34" charset="0"/>
              <a:buChar char="•"/>
            </a:pPr>
            <a:r>
              <a:rPr lang="en-US" sz="2000" dirty="0"/>
              <a:t>Chahine, Saad, et al. “How Do Small Groups Make Decisions?” </a:t>
            </a:r>
            <a:r>
              <a:rPr lang="en-US" sz="2000" i="1" dirty="0"/>
              <a:t>Perspectives on Medical Education</a:t>
            </a:r>
            <a:r>
              <a:rPr lang="en-US" sz="2000" dirty="0"/>
              <a:t>, vol. 6, no. 3, 2017, pp. 192–198.</a:t>
            </a:r>
          </a:p>
          <a:p>
            <a:pPr marL="342900" indent="-342900">
              <a:buFont typeface="Arial" panose="020B0604020202020204" pitchFamily="34" charset="0"/>
              <a:buChar char="•"/>
            </a:pPr>
            <a:endParaRPr lang="en-US" sz="2000" dirty="0"/>
          </a:p>
        </p:txBody>
      </p:sp>
    </p:spTree>
    <p:custDataLst>
      <p:tags r:id="rId1"/>
    </p:custDataLst>
    <p:extLst>
      <p:ext uri="{BB962C8B-B14F-4D97-AF65-F5344CB8AC3E}">
        <p14:creationId xmlns:p14="http://schemas.microsoft.com/office/powerpoint/2010/main" val="7662785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9909C1-3FB7-854F-94A3-3BC0A7F53727}"/>
              </a:ext>
            </a:extLst>
          </p:cNvPr>
          <p:cNvSpPr>
            <a:spLocks noGrp="1"/>
          </p:cNvSpPr>
          <p:nvPr>
            <p:ph type="title"/>
          </p:nvPr>
        </p:nvSpPr>
        <p:spPr/>
        <p:txBody>
          <a:bodyPr/>
          <a:lstStyle/>
          <a:p>
            <a:r>
              <a:rPr lang="en-CA" dirty="0" err="1"/>
              <a:t>Bienvenue</a:t>
            </a:r>
            <a:r>
              <a:rPr lang="en-CA" dirty="0"/>
              <a:t>!</a:t>
            </a:r>
            <a:endParaRPr lang="en-US" dirty="0"/>
          </a:p>
        </p:txBody>
      </p:sp>
      <p:sp>
        <p:nvSpPr>
          <p:cNvPr id="3" name="Content Placeholder 2">
            <a:extLst>
              <a:ext uri="{FF2B5EF4-FFF2-40B4-BE49-F238E27FC236}">
                <a16:creationId xmlns:a16="http://schemas.microsoft.com/office/drawing/2014/main" id="{4F03B268-24CF-544D-86F8-E94A0630284D}"/>
              </a:ext>
            </a:extLst>
          </p:cNvPr>
          <p:cNvSpPr>
            <a:spLocks noGrp="1"/>
          </p:cNvSpPr>
          <p:nvPr>
            <p:ph idx="1"/>
          </p:nvPr>
        </p:nvSpPr>
        <p:spPr/>
        <p:txBody>
          <a:bodyPr>
            <a:normAutofit/>
          </a:bodyPr>
          <a:lstStyle/>
          <a:p>
            <a:r>
              <a:rPr lang="en-CA" dirty="0"/>
              <a:t>Avant de commencer...</a:t>
            </a:r>
          </a:p>
          <a:p>
            <a:pPr lvl="1"/>
            <a:r>
              <a:rPr lang="en-CA" dirty="0"/>
              <a:t>Il doit y </a:t>
            </a:r>
            <a:r>
              <a:rPr lang="en-CA" dirty="0" err="1"/>
              <a:t>avoir</a:t>
            </a:r>
            <a:r>
              <a:rPr lang="en-CA" dirty="0"/>
              <a:t> 5 </a:t>
            </a:r>
            <a:r>
              <a:rPr lang="en-CA" dirty="0" err="1"/>
              <a:t>ou</a:t>
            </a:r>
            <a:r>
              <a:rPr lang="en-CA" dirty="0"/>
              <a:t> 6 </a:t>
            </a:r>
            <a:r>
              <a:rPr lang="en-CA" dirty="0" err="1"/>
              <a:t>personnes</a:t>
            </a:r>
            <a:r>
              <a:rPr lang="en-CA" dirty="0"/>
              <a:t> par table.</a:t>
            </a:r>
            <a:endParaRPr lang="en-CA" dirty="0">
              <a:solidFill>
                <a:srgbClr val="FF0000"/>
              </a:solidFill>
            </a:endParaRPr>
          </a:p>
          <a:p>
            <a:pPr lvl="1"/>
            <a:r>
              <a:rPr lang="en-CA" dirty="0">
                <a:solidFill>
                  <a:schemeClr val="tx1"/>
                </a:solidFill>
              </a:rPr>
              <a:t>Un </a:t>
            </a:r>
            <a:r>
              <a:rPr lang="en-CA" dirty="0" err="1">
                <a:solidFill>
                  <a:schemeClr val="tx1"/>
                </a:solidFill>
              </a:rPr>
              <a:t>membre</a:t>
            </a:r>
            <a:r>
              <a:rPr lang="en-CA" dirty="0">
                <a:solidFill>
                  <a:schemeClr val="tx1"/>
                </a:solidFill>
              </a:rPr>
              <a:t> du </a:t>
            </a:r>
            <a:r>
              <a:rPr lang="en-CA" dirty="0" err="1">
                <a:solidFill>
                  <a:schemeClr val="tx1"/>
                </a:solidFill>
              </a:rPr>
              <a:t>groupe</a:t>
            </a:r>
            <a:r>
              <a:rPr lang="en-CA" dirty="0">
                <a:solidFill>
                  <a:schemeClr val="tx1"/>
                </a:solidFill>
              </a:rPr>
              <a:t> doit </a:t>
            </a:r>
            <a:r>
              <a:rPr lang="en-CA" dirty="0" err="1">
                <a:solidFill>
                  <a:schemeClr val="tx1"/>
                </a:solidFill>
              </a:rPr>
              <a:t>avoir</a:t>
            </a:r>
            <a:r>
              <a:rPr lang="en-CA" dirty="0">
                <a:solidFill>
                  <a:schemeClr val="tx1"/>
                </a:solidFill>
              </a:rPr>
              <a:t> un portable.</a:t>
            </a:r>
          </a:p>
        </p:txBody>
      </p:sp>
    </p:spTree>
    <p:custDataLst>
      <p:tags r:id="rId1"/>
    </p:custDataLst>
    <p:extLst>
      <p:ext uri="{BB962C8B-B14F-4D97-AF65-F5344CB8AC3E}">
        <p14:creationId xmlns:p14="http://schemas.microsoft.com/office/powerpoint/2010/main" val="172918993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5530AF-DAC9-A54C-AD23-701612DA207E}"/>
              </a:ext>
            </a:extLst>
          </p:cNvPr>
          <p:cNvSpPr>
            <a:spLocks noGrp="1"/>
          </p:cNvSpPr>
          <p:nvPr>
            <p:ph type="title"/>
          </p:nvPr>
        </p:nvSpPr>
        <p:spPr/>
        <p:txBody>
          <a:bodyPr/>
          <a:lstStyle/>
          <a:p>
            <a:r>
              <a:rPr lang="en-US" dirty="0" err="1"/>
              <a:t>Références</a:t>
            </a:r>
            <a:endParaRPr lang="en-US" dirty="0"/>
          </a:p>
        </p:txBody>
      </p:sp>
      <p:sp>
        <p:nvSpPr>
          <p:cNvPr id="3" name="Content Placeholder 2">
            <a:extLst>
              <a:ext uri="{FF2B5EF4-FFF2-40B4-BE49-F238E27FC236}">
                <a16:creationId xmlns:a16="http://schemas.microsoft.com/office/drawing/2014/main" id="{16DE2F2F-7425-404D-A423-0134F0AE8F75}"/>
              </a:ext>
            </a:extLst>
          </p:cNvPr>
          <p:cNvSpPr>
            <a:spLocks noGrp="1"/>
          </p:cNvSpPr>
          <p:nvPr>
            <p:ph idx="1"/>
          </p:nvPr>
        </p:nvSpPr>
        <p:spPr/>
        <p:txBody>
          <a:bodyPr>
            <a:normAutofit/>
          </a:bodyPr>
          <a:lstStyle/>
          <a:p>
            <a:pPr marL="342900" indent="-342900">
              <a:buFont typeface="Arial" panose="020B0604020202020204" pitchFamily="34" charset="0"/>
              <a:buChar char="•"/>
            </a:pPr>
            <a:r>
              <a:rPr lang="en-US" sz="2000" dirty="0" err="1"/>
              <a:t>Shumacher</a:t>
            </a:r>
            <a:r>
              <a:rPr lang="en-US" sz="2000" dirty="0"/>
              <a:t>, Daniel J., et al. “Key Factors in Clinical Competency Committee Members’ Decisions Regarding Residents’ Readiness to Serve as Supervisors: A National Study.” </a:t>
            </a:r>
            <a:r>
              <a:rPr lang="en-US" sz="2000" i="1" dirty="0"/>
              <a:t>Academic Medicine</a:t>
            </a:r>
            <a:r>
              <a:rPr lang="en-US" sz="2000" dirty="0"/>
              <a:t>, vol. 94, no. 2, 2019, pp. 251–258.</a:t>
            </a:r>
          </a:p>
          <a:p>
            <a:pPr marL="342900" indent="-342900">
              <a:buFont typeface="Arial" panose="020B0604020202020204" pitchFamily="34" charset="0"/>
              <a:buChar char="•"/>
            </a:pPr>
            <a:r>
              <a:rPr lang="en-US" sz="2000" dirty="0"/>
              <a:t>Acai, Anita, et al. “Getting with the Times: a Narrative Review of the Literature on Group Decision Making in Virtual Environments and Implications for Promotions Committees.” </a:t>
            </a:r>
            <a:r>
              <a:rPr lang="en-US" sz="2000" i="1" dirty="0"/>
              <a:t>Perspectives on Medical Education</a:t>
            </a:r>
            <a:r>
              <a:rPr lang="en-US" sz="2000" dirty="0"/>
              <a:t>, vol. 7, no. 3, 2018, pp. 147–155.</a:t>
            </a:r>
          </a:p>
          <a:p>
            <a:pPr marL="342900" indent="-342900">
              <a:buFont typeface="Arial" panose="020B0604020202020204" pitchFamily="34" charset="0"/>
              <a:buChar char="•"/>
            </a:pPr>
            <a:r>
              <a:rPr lang="en-US" sz="2000" dirty="0"/>
              <a:t>Warm, Eric J. Journal of general internal medicine 29.8 (2014): 1177-1182.</a:t>
            </a:r>
          </a:p>
          <a:p>
            <a:pPr marL="342900" indent="-342900">
              <a:buFont typeface="Arial" panose="020B0604020202020204" pitchFamily="34" charset="0"/>
              <a:buChar char="•"/>
            </a:pPr>
            <a:r>
              <a:rPr lang="en-US" sz="2000" dirty="0"/>
              <a:t>Dickey CC. Cognitive Demands and Bias: Challenges Facing Clinical Competency Committees. JGME. 2017</a:t>
            </a:r>
          </a:p>
        </p:txBody>
      </p:sp>
    </p:spTree>
    <p:custDataLst>
      <p:tags r:id="rId1"/>
    </p:custDataLst>
    <p:extLst>
      <p:ext uri="{BB962C8B-B14F-4D97-AF65-F5344CB8AC3E}">
        <p14:creationId xmlns:p14="http://schemas.microsoft.com/office/powerpoint/2010/main" val="307034405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6DB5645-D61B-E24F-9134-1F7E1AA31D10}"/>
              </a:ext>
            </a:extLst>
          </p:cNvPr>
          <p:cNvSpPr>
            <a:spLocks noGrp="1"/>
          </p:cNvSpPr>
          <p:nvPr>
            <p:ph type="title"/>
          </p:nvPr>
        </p:nvSpPr>
        <p:spPr/>
        <p:txBody>
          <a:bodyPr/>
          <a:lstStyle/>
          <a:p>
            <a:r>
              <a:rPr lang="en-US" dirty="0"/>
              <a:t>Merci!</a:t>
            </a:r>
          </a:p>
        </p:txBody>
      </p:sp>
      <p:sp>
        <p:nvSpPr>
          <p:cNvPr id="5" name="Content Placeholder 4">
            <a:extLst>
              <a:ext uri="{FF2B5EF4-FFF2-40B4-BE49-F238E27FC236}">
                <a16:creationId xmlns:a16="http://schemas.microsoft.com/office/drawing/2014/main" id="{BD3A9DDE-7329-2743-AC9F-8F35A4CA029E}"/>
              </a:ext>
            </a:extLst>
          </p:cNvPr>
          <p:cNvSpPr>
            <a:spLocks noGrp="1"/>
          </p:cNvSpPr>
          <p:nvPr>
            <p:ph idx="1"/>
          </p:nvPr>
        </p:nvSpPr>
        <p:spPr>
          <a:xfrm>
            <a:off x="838200" y="2602313"/>
            <a:ext cx="10515600" cy="1699864"/>
          </a:xfrm>
        </p:spPr>
        <p:txBody>
          <a:bodyPr/>
          <a:lstStyle/>
          <a:p>
            <a:r>
              <a:rPr lang="en-US" dirty="0" err="1"/>
              <a:t>royalcollege.ca</a:t>
            </a:r>
            <a:r>
              <a:rPr lang="en-US" dirty="0"/>
              <a:t>  •  </a:t>
            </a:r>
            <a:r>
              <a:rPr lang="en-US" dirty="0" err="1"/>
              <a:t>collegeroyal.ca</a:t>
            </a:r>
            <a:endParaRPr lang="en-US" dirty="0"/>
          </a:p>
          <a:p>
            <a:r>
              <a:rPr lang="en-US" dirty="0"/>
              <a:t>Presented by: John Smith | </a:t>
            </a:r>
            <a:r>
              <a:rPr lang="en-US" dirty="0" err="1"/>
              <a:t>jsmith@royalcollege.ca</a:t>
            </a:r>
            <a:r>
              <a:rPr lang="en-US" dirty="0"/>
              <a:t> | 613-730-8177</a:t>
            </a:r>
          </a:p>
          <a:p>
            <a:endParaRPr lang="en-US" dirty="0"/>
          </a:p>
        </p:txBody>
      </p:sp>
    </p:spTree>
    <p:custDataLst>
      <p:tags r:id="rId1"/>
    </p:custDataLst>
    <p:extLst>
      <p:ext uri="{BB962C8B-B14F-4D97-AF65-F5344CB8AC3E}">
        <p14:creationId xmlns:p14="http://schemas.microsoft.com/office/powerpoint/2010/main" val="40131389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7EC255-3862-A546-8066-2EA19CD9B7CB}"/>
              </a:ext>
            </a:extLst>
          </p:cNvPr>
          <p:cNvSpPr>
            <a:spLocks noGrp="1"/>
          </p:cNvSpPr>
          <p:nvPr>
            <p:ph type="title"/>
          </p:nvPr>
        </p:nvSpPr>
        <p:spPr/>
        <p:txBody>
          <a:bodyPr/>
          <a:lstStyle/>
          <a:p>
            <a:r>
              <a:rPr lang="en-US" dirty="0" err="1"/>
              <a:t>Objectifs</a:t>
            </a:r>
            <a:r>
              <a:rPr lang="en-US" dirty="0"/>
              <a:t> </a:t>
            </a:r>
            <a:r>
              <a:rPr lang="en-US" dirty="0" err="1"/>
              <a:t>d’apprentissage</a:t>
            </a:r>
            <a:endParaRPr lang="en-US" dirty="0"/>
          </a:p>
        </p:txBody>
      </p:sp>
      <p:sp>
        <p:nvSpPr>
          <p:cNvPr id="3" name="Content Placeholder 2">
            <a:extLst>
              <a:ext uri="{FF2B5EF4-FFF2-40B4-BE49-F238E27FC236}">
                <a16:creationId xmlns:a16="http://schemas.microsoft.com/office/drawing/2014/main" id="{5736EA68-BBF9-7545-BF6F-4E9541EF7ED9}"/>
              </a:ext>
            </a:extLst>
          </p:cNvPr>
          <p:cNvSpPr>
            <a:spLocks noGrp="1"/>
          </p:cNvSpPr>
          <p:nvPr>
            <p:ph idx="1"/>
          </p:nvPr>
        </p:nvSpPr>
        <p:spPr/>
        <p:txBody>
          <a:bodyPr>
            <a:normAutofit/>
          </a:bodyPr>
          <a:lstStyle/>
          <a:p>
            <a:pPr marL="514350" indent="-514350">
              <a:buFont typeface="+mj-lt"/>
              <a:buAutoNum type="arabicPeriod"/>
            </a:pPr>
            <a:r>
              <a:rPr lang="en-US" sz="2400" dirty="0" err="1"/>
              <a:t>Définir</a:t>
            </a:r>
            <a:r>
              <a:rPr lang="en-US" sz="2400" dirty="0"/>
              <a:t> des </a:t>
            </a:r>
            <a:r>
              <a:rPr lang="en-US" sz="2400" dirty="0" err="1"/>
              <a:t>façons</a:t>
            </a:r>
            <a:r>
              <a:rPr lang="en-US" sz="2400" dirty="0"/>
              <a:t> pratiques de </a:t>
            </a:r>
            <a:r>
              <a:rPr lang="en-US" sz="2400" dirty="0" err="1"/>
              <a:t>diriger</a:t>
            </a:r>
            <a:r>
              <a:rPr lang="en-US" sz="2400" dirty="0"/>
              <a:t> un </a:t>
            </a:r>
            <a:r>
              <a:rPr lang="en-US" sz="2400" dirty="0" err="1"/>
              <a:t>comité</a:t>
            </a:r>
            <a:r>
              <a:rPr lang="en-US" sz="2400" dirty="0"/>
              <a:t> de </a:t>
            </a:r>
            <a:r>
              <a:rPr lang="en-US" sz="2400" dirty="0" err="1"/>
              <a:t>compétence</a:t>
            </a:r>
            <a:r>
              <a:rPr lang="en-US" sz="2400" dirty="0"/>
              <a:t>;</a:t>
            </a:r>
          </a:p>
          <a:p>
            <a:pPr marL="514350" lvl="0" indent="-514350">
              <a:buFont typeface="+mj-lt"/>
              <a:buAutoNum type="arabicPeriod"/>
            </a:pPr>
            <a:r>
              <a:rPr lang="en-CA" sz="2400" dirty="0" err="1"/>
              <a:t>Préciser</a:t>
            </a:r>
            <a:r>
              <a:rPr lang="en-CA" sz="2400" dirty="0"/>
              <a:t> les </a:t>
            </a:r>
            <a:r>
              <a:rPr lang="en-CA" sz="2400" dirty="0" err="1"/>
              <a:t>pièges</a:t>
            </a:r>
            <a:r>
              <a:rPr lang="en-CA" sz="2400" dirty="0"/>
              <a:t> de la direction d’un </a:t>
            </a:r>
            <a:r>
              <a:rPr lang="en-CA" sz="2400" dirty="0" err="1"/>
              <a:t>comité</a:t>
            </a:r>
            <a:r>
              <a:rPr lang="en-CA" sz="2400" dirty="0"/>
              <a:t> de </a:t>
            </a:r>
            <a:r>
              <a:rPr lang="en-CA" sz="2400" dirty="0" err="1"/>
              <a:t>compétence</a:t>
            </a:r>
            <a:r>
              <a:rPr lang="en-CA" sz="2400" dirty="0"/>
              <a:t>;</a:t>
            </a:r>
            <a:endParaRPr lang="en-US" sz="2400" dirty="0"/>
          </a:p>
          <a:p>
            <a:pPr marL="514350" indent="-514350">
              <a:buFont typeface="+mj-lt"/>
              <a:buAutoNum type="arabicPeriod"/>
            </a:pPr>
            <a:r>
              <a:rPr lang="en-US" sz="2400" dirty="0" err="1"/>
              <a:t>S’exercer</a:t>
            </a:r>
            <a:r>
              <a:rPr lang="en-US" sz="2400" dirty="0"/>
              <a:t> </a:t>
            </a:r>
            <a:r>
              <a:rPr lang="en-US" sz="2400" dirty="0" err="1"/>
              <a:t>à</a:t>
            </a:r>
            <a:r>
              <a:rPr lang="en-US" sz="2400" dirty="0"/>
              <a:t> prendre des </a:t>
            </a:r>
            <a:r>
              <a:rPr lang="en-US" sz="2400" dirty="0" err="1"/>
              <a:t>décisions</a:t>
            </a:r>
            <a:r>
              <a:rPr lang="en-US" sz="2400" dirty="0"/>
              <a:t> </a:t>
            </a:r>
            <a:r>
              <a:rPr lang="en-US" sz="2400" dirty="0" err="1"/>
              <a:t>en</a:t>
            </a:r>
            <a:r>
              <a:rPr lang="en-US" sz="2400" dirty="0"/>
              <a:t> </a:t>
            </a:r>
            <a:r>
              <a:rPr lang="en-US" sz="2400" dirty="0" err="1"/>
              <a:t>s’appuyant</a:t>
            </a:r>
            <a:r>
              <a:rPr lang="en-US" sz="2400" dirty="0"/>
              <a:t> sur des </a:t>
            </a:r>
            <a:r>
              <a:rPr lang="en-US" sz="2400" dirty="0" err="1"/>
              <a:t>cas</a:t>
            </a:r>
            <a:r>
              <a:rPr lang="en-US" sz="2400" dirty="0"/>
              <a:t> </a:t>
            </a:r>
            <a:r>
              <a:rPr lang="en-US" sz="2400" dirty="0" err="1"/>
              <a:t>simulés</a:t>
            </a:r>
            <a:r>
              <a:rPr lang="en-US" sz="2400" dirty="0"/>
              <a:t>. </a:t>
            </a:r>
          </a:p>
        </p:txBody>
      </p:sp>
    </p:spTree>
    <p:custDataLst>
      <p:tags r:id="rId1"/>
    </p:custDataLst>
    <p:extLst>
      <p:ext uri="{BB962C8B-B14F-4D97-AF65-F5344CB8AC3E}">
        <p14:creationId xmlns:p14="http://schemas.microsoft.com/office/powerpoint/2010/main" val="18245479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32DC23-F28B-924E-B67C-D5D497C22366}"/>
              </a:ext>
            </a:extLst>
          </p:cNvPr>
          <p:cNvSpPr>
            <a:spLocks noGrp="1"/>
          </p:cNvSpPr>
          <p:nvPr>
            <p:ph type="title"/>
          </p:nvPr>
        </p:nvSpPr>
        <p:spPr/>
        <p:txBody>
          <a:bodyPr/>
          <a:lstStyle/>
          <a:p>
            <a:r>
              <a:rPr lang="en-US" dirty="0"/>
              <a:t>Comment </a:t>
            </a:r>
            <a:r>
              <a:rPr lang="en-US" dirty="0" err="1"/>
              <a:t>diriger</a:t>
            </a:r>
            <a:r>
              <a:rPr lang="en-US" dirty="0"/>
              <a:t> un </a:t>
            </a:r>
            <a:r>
              <a:rPr lang="en-US" dirty="0" err="1"/>
              <a:t>comité</a:t>
            </a:r>
            <a:r>
              <a:rPr lang="en-US" dirty="0"/>
              <a:t> de </a:t>
            </a:r>
            <a:r>
              <a:rPr lang="en-US" dirty="0" err="1"/>
              <a:t>compétence</a:t>
            </a:r>
            <a:endParaRPr lang="en-US" dirty="0"/>
          </a:p>
        </p:txBody>
      </p:sp>
      <p:sp>
        <p:nvSpPr>
          <p:cNvPr id="3" name="Content Placeholder 2">
            <a:extLst>
              <a:ext uri="{FF2B5EF4-FFF2-40B4-BE49-F238E27FC236}">
                <a16:creationId xmlns:a16="http://schemas.microsoft.com/office/drawing/2014/main" id="{CAA9EC32-0FA4-5A45-9CC8-AAC8B1D24859}"/>
              </a:ext>
            </a:extLst>
          </p:cNvPr>
          <p:cNvSpPr>
            <a:spLocks noGrp="1"/>
          </p:cNvSpPr>
          <p:nvPr>
            <p:ph idx="1"/>
          </p:nvPr>
        </p:nvSpPr>
        <p:spPr/>
        <p:txBody>
          <a:bodyPr>
            <a:normAutofit/>
          </a:bodyPr>
          <a:lstStyle/>
          <a:p>
            <a:pPr marL="342900" indent="-342900">
              <a:buFont typeface="Arial" panose="020B0604020202020204" pitchFamily="34" charset="0"/>
              <a:buChar char="•"/>
            </a:pPr>
            <a:r>
              <a:rPr lang="en-US" sz="2400" dirty="0" err="1"/>
              <a:t>Quel</a:t>
            </a:r>
            <a:r>
              <a:rPr lang="en-US" sz="2400" dirty="0"/>
              <a:t> aspect de la direction d’un </a:t>
            </a:r>
            <a:r>
              <a:rPr lang="en-US" sz="2400" dirty="0" err="1"/>
              <a:t>comité</a:t>
            </a:r>
            <a:r>
              <a:rPr lang="en-US" sz="2400" dirty="0"/>
              <a:t> de </a:t>
            </a:r>
            <a:r>
              <a:rPr lang="en-US" sz="2400" dirty="0" err="1"/>
              <a:t>compétence</a:t>
            </a:r>
            <a:r>
              <a:rPr lang="en-US" sz="2400" dirty="0"/>
              <a:t> </a:t>
            </a:r>
            <a:r>
              <a:rPr lang="en-US" sz="2400" dirty="0" err="1"/>
              <a:t>vous</a:t>
            </a:r>
            <a:r>
              <a:rPr lang="en-US" sz="2400" dirty="0"/>
              <a:t> </a:t>
            </a:r>
            <a:r>
              <a:rPr lang="en-US" sz="2400" dirty="0" err="1"/>
              <a:t>intéresse</a:t>
            </a:r>
            <a:r>
              <a:rPr lang="en-US" sz="2400" dirty="0"/>
              <a:t> le plus?</a:t>
            </a:r>
          </a:p>
          <a:p>
            <a:pPr marL="342900" indent="-342900">
              <a:buFont typeface="Arial" panose="020B0604020202020204" pitchFamily="34" charset="0"/>
              <a:buChar char="•"/>
            </a:pPr>
            <a:r>
              <a:rPr lang="en-US" sz="2400" dirty="0" err="1"/>
              <a:t>Qu’est-ce</a:t>
            </a:r>
            <a:r>
              <a:rPr lang="en-US" sz="2400" dirty="0"/>
              <a:t> qui </a:t>
            </a:r>
            <a:r>
              <a:rPr lang="en-US" sz="2400" dirty="0" err="1"/>
              <a:t>vous</a:t>
            </a:r>
            <a:r>
              <a:rPr lang="en-US" sz="2400" dirty="0"/>
              <a:t> </a:t>
            </a:r>
            <a:r>
              <a:rPr lang="en-US" sz="2400" dirty="0" err="1"/>
              <a:t>intimide</a:t>
            </a:r>
            <a:r>
              <a:rPr lang="en-US" sz="2400" dirty="0"/>
              <a:t>?</a:t>
            </a:r>
          </a:p>
          <a:p>
            <a:pPr marL="342900" indent="-342900">
              <a:buFont typeface="Arial" panose="020B0604020202020204" pitchFamily="34" charset="0"/>
              <a:buChar char="•"/>
            </a:pPr>
            <a:endParaRPr lang="en-US" sz="2400" dirty="0"/>
          </a:p>
        </p:txBody>
      </p:sp>
    </p:spTree>
    <p:custDataLst>
      <p:tags r:id="rId1"/>
    </p:custDataLst>
    <p:extLst>
      <p:ext uri="{BB962C8B-B14F-4D97-AF65-F5344CB8AC3E}">
        <p14:creationId xmlns:p14="http://schemas.microsoft.com/office/powerpoint/2010/main" val="13433499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6B81F6-00B4-5247-82CD-0C3F8566745D}"/>
              </a:ext>
            </a:extLst>
          </p:cNvPr>
          <p:cNvSpPr>
            <a:spLocks noGrp="1"/>
          </p:cNvSpPr>
          <p:nvPr>
            <p:ph type="title"/>
          </p:nvPr>
        </p:nvSpPr>
        <p:spPr/>
        <p:txBody>
          <a:bodyPr>
            <a:normAutofit/>
          </a:bodyPr>
          <a:lstStyle/>
          <a:p>
            <a:pPr algn="ctr"/>
            <a:r>
              <a:rPr lang="en-US" dirty="0">
                <a:solidFill>
                  <a:srgbClr val="003A5B"/>
                </a:solidFill>
              </a:rPr>
              <a:t>Jeu-questionnaire sur les</a:t>
            </a:r>
            <a:br>
              <a:rPr lang="en-US" dirty="0">
                <a:solidFill>
                  <a:srgbClr val="003A5B"/>
                </a:solidFill>
              </a:rPr>
            </a:br>
            <a:r>
              <a:rPr lang="en-US" dirty="0" err="1">
                <a:solidFill>
                  <a:srgbClr val="003A5B"/>
                </a:solidFill>
              </a:rPr>
              <a:t>comités</a:t>
            </a:r>
            <a:r>
              <a:rPr lang="en-US" dirty="0">
                <a:solidFill>
                  <a:srgbClr val="003A5B"/>
                </a:solidFill>
              </a:rPr>
              <a:t> de </a:t>
            </a:r>
            <a:r>
              <a:rPr lang="en-US" dirty="0" err="1">
                <a:solidFill>
                  <a:srgbClr val="003A5B"/>
                </a:solidFill>
              </a:rPr>
              <a:t>compétence</a:t>
            </a:r>
            <a:endParaRPr lang="en-US" dirty="0">
              <a:solidFill>
                <a:srgbClr val="003A5B"/>
              </a:solidFill>
            </a:endParaRPr>
          </a:p>
        </p:txBody>
      </p:sp>
      <p:pic>
        <p:nvPicPr>
          <p:cNvPr id="4" name="Picture 3">
            <a:extLst>
              <a:ext uri="{FF2B5EF4-FFF2-40B4-BE49-F238E27FC236}">
                <a16:creationId xmlns:a16="http://schemas.microsoft.com/office/drawing/2014/main" id="{762F1A0A-D99F-E349-BCE5-43F1E78E7531}"/>
              </a:ext>
            </a:extLst>
          </p:cNvPr>
          <p:cNvPicPr>
            <a:picLocks noChangeAspect="1"/>
          </p:cNvPicPr>
          <p:nvPr/>
        </p:nvPicPr>
        <p:blipFill rotWithShape="1">
          <a:blip r:embed="rId4"/>
          <a:srcRect l="18746" r="20815" b="50000"/>
          <a:stretch/>
        </p:blipFill>
        <p:spPr>
          <a:xfrm>
            <a:off x="2171010" y="2324890"/>
            <a:ext cx="1254664" cy="1456046"/>
          </a:xfrm>
          <a:prstGeom prst="rect">
            <a:avLst/>
          </a:prstGeom>
        </p:spPr>
      </p:pic>
      <p:pic>
        <p:nvPicPr>
          <p:cNvPr id="5" name="Picture 4">
            <a:extLst>
              <a:ext uri="{FF2B5EF4-FFF2-40B4-BE49-F238E27FC236}">
                <a16:creationId xmlns:a16="http://schemas.microsoft.com/office/drawing/2014/main" id="{576709F0-C24D-B44C-933F-4BB71F39B871}"/>
              </a:ext>
            </a:extLst>
          </p:cNvPr>
          <p:cNvPicPr>
            <a:picLocks noChangeAspect="1"/>
          </p:cNvPicPr>
          <p:nvPr/>
        </p:nvPicPr>
        <p:blipFill rotWithShape="1">
          <a:blip r:embed="rId5"/>
          <a:srcRect l="24245" t="14738" r="31312" b="29526"/>
          <a:stretch/>
        </p:blipFill>
        <p:spPr>
          <a:xfrm>
            <a:off x="4327321" y="2322740"/>
            <a:ext cx="1159341" cy="1453896"/>
          </a:xfrm>
          <a:prstGeom prst="rect">
            <a:avLst/>
          </a:prstGeom>
        </p:spPr>
      </p:pic>
      <p:pic>
        <p:nvPicPr>
          <p:cNvPr id="6" name="Picture 5">
            <a:extLst>
              <a:ext uri="{FF2B5EF4-FFF2-40B4-BE49-F238E27FC236}">
                <a16:creationId xmlns:a16="http://schemas.microsoft.com/office/drawing/2014/main" id="{B582E659-0644-4E4C-B6C2-CE89DFCB1416}"/>
              </a:ext>
            </a:extLst>
          </p:cNvPr>
          <p:cNvPicPr>
            <a:picLocks noChangeAspect="1"/>
          </p:cNvPicPr>
          <p:nvPr/>
        </p:nvPicPr>
        <p:blipFill>
          <a:blip r:embed="rId6"/>
          <a:stretch>
            <a:fillRect/>
          </a:stretch>
        </p:blipFill>
        <p:spPr>
          <a:xfrm>
            <a:off x="5486662" y="4468339"/>
            <a:ext cx="1211580" cy="1453896"/>
          </a:xfrm>
          <a:prstGeom prst="rect">
            <a:avLst/>
          </a:prstGeom>
        </p:spPr>
      </p:pic>
      <p:pic>
        <p:nvPicPr>
          <p:cNvPr id="7" name="Picture 6">
            <a:extLst>
              <a:ext uri="{FF2B5EF4-FFF2-40B4-BE49-F238E27FC236}">
                <a16:creationId xmlns:a16="http://schemas.microsoft.com/office/drawing/2014/main" id="{D47266BA-CBDB-7945-A422-0C83FA8149E4}"/>
              </a:ext>
            </a:extLst>
          </p:cNvPr>
          <p:cNvPicPr>
            <a:picLocks noChangeAspect="1"/>
          </p:cNvPicPr>
          <p:nvPr/>
        </p:nvPicPr>
        <p:blipFill rotWithShape="1">
          <a:blip r:embed="rId7"/>
          <a:srcRect b="21045"/>
          <a:stretch/>
        </p:blipFill>
        <p:spPr>
          <a:xfrm>
            <a:off x="6385566" y="2333050"/>
            <a:ext cx="1177452" cy="1453896"/>
          </a:xfrm>
          <a:prstGeom prst="rect">
            <a:avLst/>
          </a:prstGeom>
        </p:spPr>
      </p:pic>
      <p:pic>
        <p:nvPicPr>
          <p:cNvPr id="8" name="Picture 7">
            <a:extLst>
              <a:ext uri="{FF2B5EF4-FFF2-40B4-BE49-F238E27FC236}">
                <a16:creationId xmlns:a16="http://schemas.microsoft.com/office/drawing/2014/main" id="{BCD55D25-FF7E-5F4B-B29F-A7A246009641}"/>
              </a:ext>
            </a:extLst>
          </p:cNvPr>
          <p:cNvPicPr>
            <a:picLocks noChangeAspect="1"/>
          </p:cNvPicPr>
          <p:nvPr/>
        </p:nvPicPr>
        <p:blipFill>
          <a:blip r:embed="rId8"/>
          <a:stretch>
            <a:fillRect/>
          </a:stretch>
        </p:blipFill>
        <p:spPr>
          <a:xfrm>
            <a:off x="7563018" y="4415950"/>
            <a:ext cx="1090510" cy="1473910"/>
          </a:xfrm>
          <a:prstGeom prst="rect">
            <a:avLst/>
          </a:prstGeom>
        </p:spPr>
      </p:pic>
      <p:pic>
        <p:nvPicPr>
          <p:cNvPr id="9" name="Picture 8">
            <a:extLst>
              <a:ext uri="{FF2B5EF4-FFF2-40B4-BE49-F238E27FC236}">
                <a16:creationId xmlns:a16="http://schemas.microsoft.com/office/drawing/2014/main" id="{95E2AA83-7E0A-0248-8BC6-72D0CB4647B8}"/>
              </a:ext>
            </a:extLst>
          </p:cNvPr>
          <p:cNvPicPr>
            <a:picLocks noChangeAspect="1"/>
          </p:cNvPicPr>
          <p:nvPr/>
        </p:nvPicPr>
        <p:blipFill>
          <a:blip r:embed="rId9"/>
          <a:stretch>
            <a:fillRect/>
          </a:stretch>
        </p:blipFill>
        <p:spPr>
          <a:xfrm>
            <a:off x="3335173" y="4439435"/>
            <a:ext cx="1345827" cy="1453896"/>
          </a:xfrm>
          <a:prstGeom prst="rect">
            <a:avLst/>
          </a:prstGeom>
        </p:spPr>
      </p:pic>
      <p:pic>
        <p:nvPicPr>
          <p:cNvPr id="10" name="Picture 9">
            <a:extLst>
              <a:ext uri="{FF2B5EF4-FFF2-40B4-BE49-F238E27FC236}">
                <a16:creationId xmlns:a16="http://schemas.microsoft.com/office/drawing/2014/main" id="{E3903BAC-D78D-8248-ACCC-9C7EB9EEF9A1}"/>
              </a:ext>
            </a:extLst>
          </p:cNvPr>
          <p:cNvPicPr>
            <a:picLocks noChangeAspect="1"/>
          </p:cNvPicPr>
          <p:nvPr/>
        </p:nvPicPr>
        <p:blipFill>
          <a:blip r:embed="rId10"/>
          <a:stretch>
            <a:fillRect/>
          </a:stretch>
        </p:blipFill>
        <p:spPr>
          <a:xfrm>
            <a:off x="8505594" y="2322740"/>
            <a:ext cx="1162084" cy="1453896"/>
          </a:xfrm>
          <a:prstGeom prst="rect">
            <a:avLst/>
          </a:prstGeom>
        </p:spPr>
      </p:pic>
      <p:sp>
        <p:nvSpPr>
          <p:cNvPr id="11" name="TextBox 10">
            <a:extLst>
              <a:ext uri="{FF2B5EF4-FFF2-40B4-BE49-F238E27FC236}">
                <a16:creationId xmlns:a16="http://schemas.microsoft.com/office/drawing/2014/main" id="{013145AA-5378-4E45-B40E-29960098CA42}"/>
              </a:ext>
            </a:extLst>
          </p:cNvPr>
          <p:cNvSpPr txBox="1"/>
          <p:nvPr/>
        </p:nvSpPr>
        <p:spPr>
          <a:xfrm>
            <a:off x="2611196" y="3819761"/>
            <a:ext cx="294289" cy="369332"/>
          </a:xfrm>
          <a:prstGeom prst="rect">
            <a:avLst/>
          </a:prstGeom>
          <a:noFill/>
        </p:spPr>
        <p:txBody>
          <a:bodyPr wrap="square" rtlCol="0">
            <a:spAutoFit/>
          </a:bodyPr>
          <a:lstStyle/>
          <a:p>
            <a:r>
              <a:rPr lang="en-US" dirty="0"/>
              <a:t>1</a:t>
            </a:r>
          </a:p>
        </p:txBody>
      </p:sp>
      <p:sp>
        <p:nvSpPr>
          <p:cNvPr id="12" name="TextBox 11">
            <a:extLst>
              <a:ext uri="{FF2B5EF4-FFF2-40B4-BE49-F238E27FC236}">
                <a16:creationId xmlns:a16="http://schemas.microsoft.com/office/drawing/2014/main" id="{0CC99925-A013-E349-A957-C94140125347}"/>
              </a:ext>
            </a:extLst>
          </p:cNvPr>
          <p:cNvSpPr txBox="1"/>
          <p:nvPr/>
        </p:nvSpPr>
        <p:spPr>
          <a:xfrm>
            <a:off x="4759845" y="3819761"/>
            <a:ext cx="294289" cy="369332"/>
          </a:xfrm>
          <a:prstGeom prst="rect">
            <a:avLst/>
          </a:prstGeom>
          <a:noFill/>
        </p:spPr>
        <p:txBody>
          <a:bodyPr wrap="square" rtlCol="0">
            <a:spAutoFit/>
          </a:bodyPr>
          <a:lstStyle/>
          <a:p>
            <a:r>
              <a:rPr lang="en-US" dirty="0"/>
              <a:t>2</a:t>
            </a:r>
          </a:p>
        </p:txBody>
      </p:sp>
      <p:sp>
        <p:nvSpPr>
          <p:cNvPr id="13" name="TextBox 12">
            <a:extLst>
              <a:ext uri="{FF2B5EF4-FFF2-40B4-BE49-F238E27FC236}">
                <a16:creationId xmlns:a16="http://schemas.microsoft.com/office/drawing/2014/main" id="{76501381-AACE-B44F-8BFE-6C2641DF9CCE}"/>
              </a:ext>
            </a:extLst>
          </p:cNvPr>
          <p:cNvSpPr txBox="1"/>
          <p:nvPr/>
        </p:nvSpPr>
        <p:spPr>
          <a:xfrm>
            <a:off x="6761349" y="3819761"/>
            <a:ext cx="294289" cy="369332"/>
          </a:xfrm>
          <a:prstGeom prst="rect">
            <a:avLst/>
          </a:prstGeom>
          <a:noFill/>
        </p:spPr>
        <p:txBody>
          <a:bodyPr wrap="square" rtlCol="0">
            <a:spAutoFit/>
          </a:bodyPr>
          <a:lstStyle/>
          <a:p>
            <a:r>
              <a:rPr lang="en-US" dirty="0"/>
              <a:t>3</a:t>
            </a:r>
          </a:p>
        </p:txBody>
      </p:sp>
      <p:sp>
        <p:nvSpPr>
          <p:cNvPr id="14" name="TextBox 13">
            <a:extLst>
              <a:ext uri="{FF2B5EF4-FFF2-40B4-BE49-F238E27FC236}">
                <a16:creationId xmlns:a16="http://schemas.microsoft.com/office/drawing/2014/main" id="{18966AD6-A446-E445-857E-854E327749A7}"/>
              </a:ext>
            </a:extLst>
          </p:cNvPr>
          <p:cNvSpPr txBox="1"/>
          <p:nvPr/>
        </p:nvSpPr>
        <p:spPr>
          <a:xfrm>
            <a:off x="8939091" y="3805540"/>
            <a:ext cx="294289" cy="369332"/>
          </a:xfrm>
          <a:prstGeom prst="rect">
            <a:avLst/>
          </a:prstGeom>
          <a:noFill/>
        </p:spPr>
        <p:txBody>
          <a:bodyPr wrap="square" rtlCol="0">
            <a:spAutoFit/>
          </a:bodyPr>
          <a:lstStyle/>
          <a:p>
            <a:r>
              <a:rPr lang="en-US" dirty="0"/>
              <a:t>4</a:t>
            </a:r>
          </a:p>
        </p:txBody>
      </p:sp>
      <p:sp>
        <p:nvSpPr>
          <p:cNvPr id="15" name="TextBox 14">
            <a:extLst>
              <a:ext uri="{FF2B5EF4-FFF2-40B4-BE49-F238E27FC236}">
                <a16:creationId xmlns:a16="http://schemas.microsoft.com/office/drawing/2014/main" id="{23967D67-5B8A-134F-BBC4-389D89087094}"/>
              </a:ext>
            </a:extLst>
          </p:cNvPr>
          <p:cNvSpPr txBox="1"/>
          <p:nvPr/>
        </p:nvSpPr>
        <p:spPr>
          <a:xfrm>
            <a:off x="3859506" y="5922235"/>
            <a:ext cx="294289" cy="369332"/>
          </a:xfrm>
          <a:prstGeom prst="rect">
            <a:avLst/>
          </a:prstGeom>
          <a:noFill/>
        </p:spPr>
        <p:txBody>
          <a:bodyPr wrap="square" rtlCol="0">
            <a:spAutoFit/>
          </a:bodyPr>
          <a:lstStyle/>
          <a:p>
            <a:r>
              <a:rPr lang="en-US" dirty="0"/>
              <a:t>5</a:t>
            </a:r>
          </a:p>
        </p:txBody>
      </p:sp>
      <p:sp>
        <p:nvSpPr>
          <p:cNvPr id="16" name="TextBox 15">
            <a:extLst>
              <a:ext uri="{FF2B5EF4-FFF2-40B4-BE49-F238E27FC236}">
                <a16:creationId xmlns:a16="http://schemas.microsoft.com/office/drawing/2014/main" id="{E1744400-380E-0B47-8473-A48876E11742}"/>
              </a:ext>
            </a:extLst>
          </p:cNvPr>
          <p:cNvSpPr txBox="1"/>
          <p:nvPr/>
        </p:nvSpPr>
        <p:spPr>
          <a:xfrm>
            <a:off x="5962514" y="5922235"/>
            <a:ext cx="294289" cy="369332"/>
          </a:xfrm>
          <a:prstGeom prst="rect">
            <a:avLst/>
          </a:prstGeom>
          <a:noFill/>
        </p:spPr>
        <p:txBody>
          <a:bodyPr wrap="square" rtlCol="0">
            <a:spAutoFit/>
          </a:bodyPr>
          <a:lstStyle/>
          <a:p>
            <a:r>
              <a:rPr lang="en-US" dirty="0"/>
              <a:t>6</a:t>
            </a:r>
          </a:p>
        </p:txBody>
      </p:sp>
      <p:sp>
        <p:nvSpPr>
          <p:cNvPr id="17" name="TextBox 16">
            <a:extLst>
              <a:ext uri="{FF2B5EF4-FFF2-40B4-BE49-F238E27FC236}">
                <a16:creationId xmlns:a16="http://schemas.microsoft.com/office/drawing/2014/main" id="{86FAB9AD-73EE-A742-BEE7-D16E82EC79A4}"/>
              </a:ext>
            </a:extLst>
          </p:cNvPr>
          <p:cNvSpPr txBox="1"/>
          <p:nvPr/>
        </p:nvSpPr>
        <p:spPr>
          <a:xfrm>
            <a:off x="7958278" y="5889860"/>
            <a:ext cx="294289" cy="369332"/>
          </a:xfrm>
          <a:prstGeom prst="rect">
            <a:avLst/>
          </a:prstGeom>
          <a:noFill/>
        </p:spPr>
        <p:txBody>
          <a:bodyPr wrap="square" rtlCol="0">
            <a:spAutoFit/>
          </a:bodyPr>
          <a:lstStyle/>
          <a:p>
            <a:r>
              <a:rPr lang="en-US" dirty="0"/>
              <a:t>7</a:t>
            </a:r>
          </a:p>
        </p:txBody>
      </p:sp>
    </p:spTree>
    <p:custDataLst>
      <p:tags r:id="rId1"/>
    </p:custDataLst>
    <p:extLst>
      <p:ext uri="{BB962C8B-B14F-4D97-AF65-F5344CB8AC3E}">
        <p14:creationId xmlns:p14="http://schemas.microsoft.com/office/powerpoint/2010/main" val="16638008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ED64E2-209E-BE40-A421-59EC2E7E5D8A}"/>
              </a:ext>
            </a:extLst>
          </p:cNvPr>
          <p:cNvSpPr>
            <a:spLocks noGrp="1"/>
          </p:cNvSpPr>
          <p:nvPr>
            <p:ph type="title"/>
          </p:nvPr>
        </p:nvSpPr>
        <p:spPr>
          <a:xfrm>
            <a:off x="838200" y="2418777"/>
            <a:ext cx="10515600" cy="1325563"/>
          </a:xfrm>
        </p:spPr>
        <p:txBody>
          <a:bodyPr/>
          <a:lstStyle/>
          <a:p>
            <a:r>
              <a:rPr lang="en-US" b="1" dirty="0"/>
              <a:t>Ronaldinho</a:t>
            </a:r>
            <a:br>
              <a:rPr lang="en-US" b="1" dirty="0"/>
            </a:br>
            <a:endParaRPr lang="en-US" dirty="0"/>
          </a:p>
        </p:txBody>
      </p:sp>
      <p:pic>
        <p:nvPicPr>
          <p:cNvPr id="5" name="Picture 2" descr="File:Soccer Ronaldinho.jpg - Wikimedia Commons">
            <a:extLst>
              <a:ext uri="{FF2B5EF4-FFF2-40B4-BE49-F238E27FC236}">
                <a16:creationId xmlns:a16="http://schemas.microsoft.com/office/drawing/2014/main" id="{7E6828DC-A9CE-4D4F-A949-0925A67BB54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42216" y="395105"/>
            <a:ext cx="4532026" cy="6336444"/>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079244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D367C72-969D-0340-8EA1-76F8B922E812}"/>
              </a:ext>
            </a:extLst>
          </p:cNvPr>
          <p:cNvPicPr>
            <a:picLocks noChangeAspect="1"/>
          </p:cNvPicPr>
          <p:nvPr/>
        </p:nvPicPr>
        <p:blipFill>
          <a:blip r:embed="rId4"/>
          <a:stretch>
            <a:fillRect/>
          </a:stretch>
        </p:blipFill>
        <p:spPr>
          <a:xfrm>
            <a:off x="4242216" y="707588"/>
            <a:ext cx="6870477" cy="3977645"/>
          </a:xfrm>
          <a:prstGeom prst="rect">
            <a:avLst/>
          </a:prstGeom>
        </p:spPr>
      </p:pic>
      <p:sp>
        <p:nvSpPr>
          <p:cNvPr id="7" name="Title 1">
            <a:extLst>
              <a:ext uri="{FF2B5EF4-FFF2-40B4-BE49-F238E27FC236}">
                <a16:creationId xmlns:a16="http://schemas.microsoft.com/office/drawing/2014/main" id="{5F456787-59F4-2444-8D65-CEC67BAE7102}"/>
              </a:ext>
            </a:extLst>
          </p:cNvPr>
          <p:cNvSpPr txBox="1">
            <a:spLocks/>
          </p:cNvSpPr>
          <p:nvPr/>
        </p:nvSpPr>
        <p:spPr>
          <a:xfrm>
            <a:off x="838200" y="2418777"/>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800" b="1" kern="1200">
                <a:solidFill>
                  <a:srgbClr val="662B7E"/>
                </a:solidFill>
                <a:latin typeface="+mn-lt"/>
                <a:ea typeface="Open Sans" panose="020B0606030504020204" pitchFamily="34" charset="0"/>
                <a:cs typeface="Calibri" panose="020F0502020204030204" pitchFamily="34" charset="0"/>
              </a:defRPr>
            </a:lvl1pPr>
          </a:lstStyle>
          <a:p>
            <a:r>
              <a:rPr lang="en-US" dirty="0"/>
              <a:t>Malala Yousafzai</a:t>
            </a:r>
            <a:br>
              <a:rPr lang="en-US" dirty="0"/>
            </a:br>
            <a:endParaRPr lang="en-US" dirty="0"/>
          </a:p>
        </p:txBody>
      </p:sp>
      <p:sp>
        <p:nvSpPr>
          <p:cNvPr id="8" name="Rectangle 7">
            <a:extLst>
              <a:ext uri="{FF2B5EF4-FFF2-40B4-BE49-F238E27FC236}">
                <a16:creationId xmlns:a16="http://schemas.microsoft.com/office/drawing/2014/main" id="{1352B1E7-152A-6F4D-BD8C-59954EE5F34E}"/>
              </a:ext>
            </a:extLst>
          </p:cNvPr>
          <p:cNvSpPr/>
          <p:nvPr/>
        </p:nvSpPr>
        <p:spPr>
          <a:xfrm>
            <a:off x="4122296" y="4940180"/>
            <a:ext cx="6096000" cy="584775"/>
          </a:xfrm>
          <a:prstGeom prst="rect">
            <a:avLst/>
          </a:prstGeom>
        </p:spPr>
        <p:txBody>
          <a:bodyPr>
            <a:spAutoFit/>
          </a:bodyPr>
          <a:lstStyle/>
          <a:p>
            <a:r>
              <a:rPr lang="en-US" sz="1600" dirty="0"/>
              <a:t>Attribution 2.0 Generic (CC BY 2.0) (https://</a:t>
            </a:r>
            <a:r>
              <a:rPr lang="en-US" sz="1600" dirty="0" err="1"/>
              <a:t>creativecommons.org</a:t>
            </a:r>
            <a:r>
              <a:rPr lang="en-US" sz="1600" dirty="0"/>
              <a:t>/licenses/by/2.0/)</a:t>
            </a:r>
          </a:p>
        </p:txBody>
      </p:sp>
    </p:spTree>
    <p:custDataLst>
      <p:tags r:id="rId1"/>
    </p:custDataLst>
    <p:extLst>
      <p:ext uri="{BB962C8B-B14F-4D97-AF65-F5344CB8AC3E}">
        <p14:creationId xmlns:p14="http://schemas.microsoft.com/office/powerpoint/2010/main" val="86424503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4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NUM" val="4"/>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NUM" val="3"/>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NUM" val="3"/>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NUM" val="3"/>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NUM" val="3"/>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321</TotalTime>
  <Words>6056</Words>
  <Application>Microsoft Office PowerPoint</Application>
  <PresentationFormat>Widescreen</PresentationFormat>
  <Paragraphs>411</Paragraphs>
  <Slides>41</Slides>
  <Notes>34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41</vt:i4>
      </vt:variant>
    </vt:vector>
  </HeadingPairs>
  <TitlesOfParts>
    <vt:vector size="45" baseType="lpstr">
      <vt:lpstr>Arial</vt:lpstr>
      <vt:lpstr>Calibri</vt:lpstr>
      <vt:lpstr>Open Sans</vt:lpstr>
      <vt:lpstr>Office Theme</vt:lpstr>
      <vt:lpstr>La CPC : des ateliers prêts à enseigner</vt:lpstr>
      <vt:lpstr>Collaborateurs</vt:lpstr>
      <vt:lpstr>Divulgation de conflits d’intérêts</vt:lpstr>
      <vt:lpstr>Bienvenue!</vt:lpstr>
      <vt:lpstr>Objectifs d’apprentissage</vt:lpstr>
      <vt:lpstr>Comment diriger un comité de compétence</vt:lpstr>
      <vt:lpstr>Jeu-questionnaire sur les comités de compétence</vt:lpstr>
      <vt:lpstr>Ronaldinho </vt:lpstr>
      <vt:lpstr>PowerPoint Presentation</vt:lpstr>
      <vt:lpstr>PowerPoint Presentation</vt:lpstr>
      <vt:lpstr>PowerPoint Presentation</vt:lpstr>
      <vt:lpstr>PowerPoint Presentation</vt:lpstr>
      <vt:lpstr>PowerPoint Presentation</vt:lpstr>
      <vt:lpstr>PowerPoint Presentation</vt:lpstr>
      <vt:lpstr>Déroulement d’une réunion </vt:lpstr>
      <vt:lpstr>Enchaînement des réunions du comité  de compétence </vt:lpstr>
      <vt:lpstr>Harmoniser avec le schéma tutoriel</vt:lpstr>
      <vt:lpstr>Au début de la réunion</vt:lpstr>
      <vt:lpstr>Rôle de l’évaluateur principal</vt:lpstr>
      <vt:lpstr>Présentation des données  (tableaux de bord/portfolios)</vt:lpstr>
      <vt:lpstr>Tableaux de bord longitudinaux</vt:lpstr>
      <vt:lpstr>Après la réunion</vt:lpstr>
      <vt:lpstr>Perfectionnement du corps professoral</vt:lpstr>
      <vt:lpstr>Charge de travail</vt:lpstr>
      <vt:lpstr>Scénario de cas no 1</vt:lpstr>
      <vt:lpstr>Comment les comités de compétence prennent-ils  des décisions?</vt:lpstr>
      <vt:lpstr>Tensions dans la prise de décisions en groupe</vt:lpstr>
      <vt:lpstr>Échange de renseignements</vt:lpstr>
      <vt:lpstr>Prise de décisions</vt:lpstr>
      <vt:lpstr>Contrôle des biais cognitifs</vt:lpstr>
      <vt:lpstr>Fonctionnement de groupe</vt:lpstr>
      <vt:lpstr>Contraintes de temps</vt:lpstr>
      <vt:lpstr>Président du comité</vt:lpstr>
      <vt:lpstr>Chaque vertu représente un juste milieu entre deux extrêmes, dont chacun est un vice. - Aristote </vt:lpstr>
      <vt:lpstr>Scénario de cas no 2</vt:lpstr>
      <vt:lpstr>Réflexion collective –  recherche de solutions</vt:lpstr>
      <vt:lpstr>Messages clés</vt:lpstr>
      <vt:lpstr>Références</vt:lpstr>
      <vt:lpstr>Références</vt:lpstr>
      <vt:lpstr>Références</vt:lpstr>
      <vt:lpstr>Merci!</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Sage Mosurinjohn</dc:creator>
  <cp:lastModifiedBy>April Murphy</cp:lastModifiedBy>
  <cp:revision>76</cp:revision>
  <dcterms:created xsi:type="dcterms:W3CDTF">2020-12-15T13:55:12Z</dcterms:created>
  <dcterms:modified xsi:type="dcterms:W3CDTF">2021-01-08T14:46:03Z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0DC28B8F-70B3-44EC-B19B-917AD0637720</vt:lpwstr>
  </property>
  <property fmtid="{D5CDD505-2E9C-101B-9397-08002B2CF9AE}" pid="3" name="ArticulatePath">
    <vt:lpwstr>RC-ReadyToTeach-RunningCompetenceCommittees-FR</vt:lpwstr>
  </property>
</Properties>
</file>