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51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946"/>
  </p:normalViewPr>
  <p:slideViewPr>
    <p:cSldViewPr snapToGrid="0" snapToObjects="1">
      <p:cViewPr varScale="1">
        <p:scale>
          <a:sx n="90" d="100"/>
          <a:sy n="90" d="100"/>
        </p:scale>
        <p:origin x="23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15DB5-2FE5-534F-AA31-DB4A442A66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BB7B22-B0E1-344F-809E-F477AD4338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6F16E-0A29-A94B-9294-3077861A2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3417C-AB52-C94E-9542-4A3738B63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5745DB-8D1E-0148-BCF3-C415A5589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1891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0203C-354D-394A-B225-19FF24013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F2D154-B78F-534B-9D26-3C4125AABB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972AFA-F002-194A-8C87-C71CBD11C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3BF14-CC2F-9342-987B-5414942C1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C4675-6CB6-4E48-AD2A-F6AF52096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3863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CB62E8-027A-E64A-87D4-51C1CA893F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67241F-4976-924A-900E-87DFC485F4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08A34-9757-2F4B-A1AA-FAA927A38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D7F04-7A17-064F-9B22-860B56B1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B997D-89C9-2946-9993-9C4C3BE3B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7555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8E80A-70F8-7248-839E-949BC8609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40FB0-CCB6-0E4D-9064-D41B32BAA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E0A74-413C-1C40-A845-7FFE65380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056A09-13C9-B34F-AE65-9B44C3E90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B0132-5706-B549-85F3-D3DA9E247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5054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3B3C9-2ADA-2748-8CF2-4F7C902CB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4E2A7-E1E4-3E46-A601-79734E094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85C544-91BA-5942-9315-286685D68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820F1-26AC-0248-84FF-D3D6FA7FF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5271F-C36B-2F4A-9869-E64FFE54D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1670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7DC5C-AD2F-E54A-B971-ED2C97C67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76752-103E-B949-84AC-838FA45E00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DDED52-C448-C245-9DB1-35BBACF2E5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00FFF2-953E-8A4A-BB22-2003DAFCA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3B7A0-80BE-DC42-AF38-5464BFFC7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48861-0A96-E94C-A760-94A90F881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3015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DBA2D-6654-564B-A777-B2A38CF73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2F07C-2929-E747-824C-FC6934737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60B160-617D-564B-9A6C-7C7C1B657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B284F6-A503-DE4C-BBE4-8E5CE47703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E144F1-0E19-F843-8D58-A2B27FBED3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3A1FA-5A71-6E41-96BB-639B33B44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4A4581-C08B-7647-917A-210982E4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AD50D7-A249-B245-95DF-B6313D71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3941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0F927-FCC1-8F4C-9397-62A7A129F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42EB1E-F2C1-2E42-9196-B2BF918EC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755545-8CBB-F549-B136-B091A5170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F3DE3-0AAD-8848-B3B6-B81331F81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4601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484599-A62F-AB4C-9F9E-B718A253D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741910-6504-7042-8413-4EB8CC547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6D4F0C-D339-0643-9EC8-5CB566696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2990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8FEB0-1337-8F40-8F19-BE72A548F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6AC5F-75EC-8C44-A01D-EC9B85261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DCE843-57F2-0D44-9305-52D74F7E8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B2F7A3-4B8A-BF4A-BAAC-C5493DB6F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92F33-8F25-5548-9812-FB4B136D9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521A18-F282-724E-B879-534BCF850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0137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A17CC-479C-EC43-8C6A-1B028A803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CC8EB8-4168-A940-A9C5-9B03CFAE37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71F69-0896-B445-B4E1-974D32A2A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0FC6DC-9379-EA45-8E91-889622049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691CAE-AC72-E14B-AAAF-6000FAC56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BF08DD-BA59-8244-B64A-6DADDB643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0943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BBF553-9EFB-4F4F-87D2-BC86EDD7D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0B1497-7920-8E48-B082-2E32F1524D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51BFD-22A5-FC44-BE31-2F431A579E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F4003-C574-EE44-A234-09C52B3F4523}" type="datetimeFigureOut">
              <a:rPr lang="en-CA" smtClean="0"/>
              <a:t>2020-06-24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C5B51-A498-C143-995D-6E7421911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99D0D-1F60-1B4A-A4E2-E21456735C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E4498-4E74-3D48-B591-2F00B961F1A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255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073D65E-7C38-6C4D-AC08-87724598BF9B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8" b="8895"/>
          <a:stretch/>
        </p:blipFill>
        <p:spPr bwMode="auto">
          <a:xfrm>
            <a:off x="321733" y="321733"/>
            <a:ext cx="11548534" cy="62145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5020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Brie Yama</dc:creator>
  <cp:lastModifiedBy>Brie Yama</cp:lastModifiedBy>
  <cp:revision>1</cp:revision>
  <dcterms:created xsi:type="dcterms:W3CDTF">2020-06-25T02:21:30Z</dcterms:created>
  <dcterms:modified xsi:type="dcterms:W3CDTF">2020-06-25T02:21:33Z</dcterms:modified>
</cp:coreProperties>
</file>