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0"/>
  </p:notesMasterIdLst>
  <p:sldIdLst>
    <p:sldId id="265" r:id="rId5"/>
    <p:sldId id="258" r:id="rId6"/>
    <p:sldId id="271" r:id="rId7"/>
    <p:sldId id="326" r:id="rId8"/>
    <p:sldId id="272" r:id="rId9"/>
    <p:sldId id="323" r:id="rId10"/>
    <p:sldId id="324" r:id="rId11"/>
    <p:sldId id="356" r:id="rId12"/>
    <p:sldId id="357" r:id="rId13"/>
    <p:sldId id="367" r:id="rId14"/>
    <p:sldId id="360" r:id="rId15"/>
    <p:sldId id="362" r:id="rId16"/>
    <p:sldId id="368" r:id="rId17"/>
    <p:sldId id="315"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BAA72E-9A7F-1690-2DBF-4563B1462489}" name="Abbott, Cynthia" initials="AC" userId="S::cabbott@royalcollege.ca::90da5744-270d-4824-b19b-73cf1fffab8a" providerId="AD"/>
  <p188:author id="{0CD872DA-718B-1F74-1BEC-114800A04CDB}" name="Dagnone, J. Damon" initials="DD" userId="S::ddagnone@royalcollege.ca::5c17f2ea-c9d8-497c-940b-a8fb5e20ab1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00A3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5588" autoAdjust="0"/>
  </p:normalViewPr>
  <p:slideViewPr>
    <p:cSldViewPr snapToGrid="0" snapToObjects="1">
      <p:cViewPr varScale="1">
        <p:scale>
          <a:sx n="79" d="100"/>
          <a:sy n="79" d="100"/>
        </p:scale>
        <p:origin x="183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gnone, J. Damon" userId="S::ddagnone@royalcollege.ca::5c17f2ea-c9d8-497c-940b-a8fb5e20ab18" providerId="AD" clId="Web-{F170B80D-33BA-A95C-D523-6EF33EDD690B}"/>
    <pc:docChg chg="mod modSld">
      <pc:chgData name="Dagnone, J. Damon" userId="S::ddagnone@royalcollege.ca::5c17f2ea-c9d8-497c-940b-a8fb5e20ab18" providerId="AD" clId="Web-{F170B80D-33BA-A95C-D523-6EF33EDD690B}" dt="2024-10-18T14:28:16.025" v="17"/>
      <pc:docMkLst>
        <pc:docMk/>
      </pc:docMkLst>
      <pc:sldChg chg="modSp">
        <pc:chgData name="Dagnone, J. Damon" userId="S::ddagnone@royalcollege.ca::5c17f2ea-c9d8-497c-940b-a8fb5e20ab18" providerId="AD" clId="Web-{F170B80D-33BA-A95C-D523-6EF33EDD690B}" dt="2024-10-18T14:28:13.729" v="16" actId="20577"/>
        <pc:sldMkLst>
          <pc:docMk/>
          <pc:sldMk cId="3986846887" sldId="367"/>
        </pc:sldMkLst>
      </pc:sldChg>
    </pc:docChg>
  </pc:docChgLst>
  <pc:docChgLst>
    <pc:chgData name="Kieley, Karen" userId="8373935e-3507-49df-a474-044d101e1a11" providerId="ADAL" clId="{C1062256-A255-413F-8DDD-F7CCC5643A93}"/>
    <pc:docChg chg="custSel addSld delSld modSld">
      <pc:chgData name="Kieley, Karen" userId="8373935e-3507-49df-a474-044d101e1a11" providerId="ADAL" clId="{C1062256-A255-413F-8DDD-F7CCC5643A93}" dt="2024-10-18T16:35:53.655" v="794" actId="33524"/>
      <pc:docMkLst>
        <pc:docMk/>
      </pc:docMkLst>
      <pc:sldChg chg="addSp modSp mod">
        <pc:chgData name="Kieley, Karen" userId="8373935e-3507-49df-a474-044d101e1a11" providerId="ADAL" clId="{C1062256-A255-413F-8DDD-F7CCC5643A93}" dt="2024-10-08T14:23:08.903" v="774"/>
        <pc:sldMkLst>
          <pc:docMk/>
          <pc:sldMk cId="1977168037" sldId="271"/>
        </pc:sldMkLst>
      </pc:sldChg>
      <pc:sldChg chg="addSp delSp modSp mod">
        <pc:chgData name="Kieley, Karen" userId="8373935e-3507-49df-a474-044d101e1a11" providerId="ADAL" clId="{C1062256-A255-413F-8DDD-F7CCC5643A93}" dt="2024-10-08T14:23:21.996" v="778"/>
        <pc:sldMkLst>
          <pc:docMk/>
          <pc:sldMk cId="1765904652" sldId="272"/>
        </pc:sldMkLst>
      </pc:sldChg>
      <pc:sldChg chg="modNotesTx">
        <pc:chgData name="Kieley, Karen" userId="8373935e-3507-49df-a474-044d101e1a11" providerId="ADAL" clId="{C1062256-A255-413F-8DDD-F7CCC5643A93}" dt="2024-10-08T14:24:17.570" v="792" actId="6549"/>
        <pc:sldMkLst>
          <pc:docMk/>
          <pc:sldMk cId="3158794179" sldId="315"/>
        </pc:sldMkLst>
      </pc:sldChg>
      <pc:sldChg chg="del">
        <pc:chgData name="Kieley, Karen" userId="8373935e-3507-49df-a474-044d101e1a11" providerId="ADAL" clId="{C1062256-A255-413F-8DDD-F7CCC5643A93}" dt="2024-09-26T16:45:28.046" v="268" actId="47"/>
        <pc:sldMkLst>
          <pc:docMk/>
          <pc:sldMk cId="3112868256" sldId="316"/>
        </pc:sldMkLst>
      </pc:sldChg>
      <pc:sldChg chg="del">
        <pc:chgData name="Kieley, Karen" userId="8373935e-3507-49df-a474-044d101e1a11" providerId="ADAL" clId="{C1062256-A255-413F-8DDD-F7CCC5643A93}" dt="2024-09-26T16:45:29.583" v="269" actId="47"/>
        <pc:sldMkLst>
          <pc:docMk/>
          <pc:sldMk cId="214443791" sldId="317"/>
        </pc:sldMkLst>
      </pc:sldChg>
      <pc:sldChg chg="del">
        <pc:chgData name="Kieley, Karen" userId="8373935e-3507-49df-a474-044d101e1a11" providerId="ADAL" clId="{C1062256-A255-413F-8DDD-F7CCC5643A93}" dt="2024-09-26T16:45:30.295" v="270" actId="47"/>
        <pc:sldMkLst>
          <pc:docMk/>
          <pc:sldMk cId="2811777916" sldId="318"/>
        </pc:sldMkLst>
      </pc:sldChg>
      <pc:sldChg chg="del">
        <pc:chgData name="Kieley, Karen" userId="8373935e-3507-49df-a474-044d101e1a11" providerId="ADAL" clId="{C1062256-A255-413F-8DDD-F7CCC5643A93}" dt="2024-09-26T16:45:30.665" v="271" actId="47"/>
        <pc:sldMkLst>
          <pc:docMk/>
          <pc:sldMk cId="2002368102" sldId="319"/>
        </pc:sldMkLst>
      </pc:sldChg>
      <pc:sldChg chg="del">
        <pc:chgData name="Kieley, Karen" userId="8373935e-3507-49df-a474-044d101e1a11" providerId="ADAL" clId="{C1062256-A255-413F-8DDD-F7CCC5643A93}" dt="2024-09-26T16:45:31.023" v="272" actId="47"/>
        <pc:sldMkLst>
          <pc:docMk/>
          <pc:sldMk cId="819155309" sldId="320"/>
        </pc:sldMkLst>
      </pc:sldChg>
      <pc:sldChg chg="del">
        <pc:chgData name="Kieley, Karen" userId="8373935e-3507-49df-a474-044d101e1a11" providerId="ADAL" clId="{C1062256-A255-413F-8DDD-F7CCC5643A93}" dt="2024-09-26T16:45:31.409" v="273" actId="47"/>
        <pc:sldMkLst>
          <pc:docMk/>
          <pc:sldMk cId="1054052463" sldId="321"/>
        </pc:sldMkLst>
      </pc:sldChg>
      <pc:sldChg chg="del">
        <pc:chgData name="Kieley, Karen" userId="8373935e-3507-49df-a474-044d101e1a11" providerId="ADAL" clId="{C1062256-A255-413F-8DDD-F7CCC5643A93}" dt="2024-09-26T16:45:32.043" v="274" actId="47"/>
        <pc:sldMkLst>
          <pc:docMk/>
          <pc:sldMk cId="2723806743" sldId="322"/>
        </pc:sldMkLst>
      </pc:sldChg>
      <pc:sldChg chg="addSp delSp modSp mod">
        <pc:chgData name="Kieley, Karen" userId="8373935e-3507-49df-a474-044d101e1a11" providerId="ADAL" clId="{C1062256-A255-413F-8DDD-F7CCC5643A93}" dt="2024-10-08T14:23:26.933" v="780"/>
        <pc:sldMkLst>
          <pc:docMk/>
          <pc:sldMk cId="998939006" sldId="323"/>
        </pc:sldMkLst>
      </pc:sldChg>
      <pc:sldChg chg="addSp delSp modSp mod">
        <pc:chgData name="Kieley, Karen" userId="8373935e-3507-49df-a474-044d101e1a11" providerId="ADAL" clId="{C1062256-A255-413F-8DDD-F7CCC5643A93}" dt="2024-10-08T14:23:32.070" v="782"/>
        <pc:sldMkLst>
          <pc:docMk/>
          <pc:sldMk cId="2930972550" sldId="324"/>
        </pc:sldMkLst>
      </pc:sldChg>
      <pc:sldChg chg="addSp delSp modSp mod">
        <pc:chgData name="Kieley, Karen" userId="8373935e-3507-49df-a474-044d101e1a11" providerId="ADAL" clId="{C1062256-A255-413F-8DDD-F7CCC5643A93}" dt="2024-10-08T14:23:17.610" v="776"/>
        <pc:sldMkLst>
          <pc:docMk/>
          <pc:sldMk cId="2041922661" sldId="326"/>
        </pc:sldMkLst>
      </pc:sldChg>
      <pc:sldChg chg="addSp delSp modSp mod">
        <pc:chgData name="Kieley, Karen" userId="8373935e-3507-49df-a474-044d101e1a11" providerId="ADAL" clId="{C1062256-A255-413F-8DDD-F7CCC5643A93}" dt="2024-10-18T16:35:24.240" v="793" actId="114"/>
        <pc:sldMkLst>
          <pc:docMk/>
          <pc:sldMk cId="707589718" sldId="356"/>
        </pc:sldMkLst>
      </pc:sldChg>
      <pc:sldChg chg="addSp delSp modSp mod">
        <pc:chgData name="Kieley, Karen" userId="8373935e-3507-49df-a474-044d101e1a11" providerId="ADAL" clId="{C1062256-A255-413F-8DDD-F7CCC5643A93}" dt="2024-10-08T14:23:41.885" v="786"/>
        <pc:sldMkLst>
          <pc:docMk/>
          <pc:sldMk cId="3928813296" sldId="357"/>
        </pc:sldMkLst>
      </pc:sldChg>
      <pc:sldChg chg="addSp modSp">
        <pc:chgData name="Kieley, Karen" userId="8373935e-3507-49df-a474-044d101e1a11" providerId="ADAL" clId="{C1062256-A255-413F-8DDD-F7CCC5643A93}" dt="2024-10-08T14:23:50.557" v="788"/>
        <pc:sldMkLst>
          <pc:docMk/>
          <pc:sldMk cId="922205553" sldId="360"/>
        </pc:sldMkLst>
      </pc:sldChg>
      <pc:sldChg chg="addSp modSp modNotesTx">
        <pc:chgData name="Kieley, Karen" userId="8373935e-3507-49df-a474-044d101e1a11" providerId="ADAL" clId="{C1062256-A255-413F-8DDD-F7CCC5643A93}" dt="2024-10-18T16:35:53.655" v="794" actId="33524"/>
        <pc:sldMkLst>
          <pc:docMk/>
          <pc:sldMk cId="7400061" sldId="362"/>
        </pc:sldMkLst>
      </pc:sldChg>
      <pc:sldChg chg="modSp del mod">
        <pc:chgData name="Kieley, Karen" userId="8373935e-3507-49df-a474-044d101e1a11" providerId="ADAL" clId="{C1062256-A255-413F-8DDD-F7CCC5643A93}" dt="2024-09-26T16:50:30.700" v="523" actId="47"/>
        <pc:sldMkLst>
          <pc:docMk/>
          <pc:sldMk cId="3409343688" sldId="366"/>
        </pc:sldMkLst>
      </pc:sldChg>
      <pc:sldChg chg="addSp modSp">
        <pc:chgData name="Kieley, Karen" userId="8373935e-3507-49df-a474-044d101e1a11" providerId="ADAL" clId="{C1062256-A255-413F-8DDD-F7CCC5643A93}" dt="2024-10-08T14:23:45.698" v="787"/>
        <pc:sldMkLst>
          <pc:docMk/>
          <pc:sldMk cId="3986846887" sldId="367"/>
        </pc:sldMkLst>
      </pc:sldChg>
      <pc:sldChg chg="addSp modSp new mod">
        <pc:chgData name="Kieley, Karen" userId="8373935e-3507-49df-a474-044d101e1a11" providerId="ADAL" clId="{C1062256-A255-413F-8DDD-F7CCC5643A93}" dt="2024-10-08T14:24:07.757" v="791" actId="1076"/>
        <pc:sldMkLst>
          <pc:docMk/>
          <pc:sldMk cId="555753249" sldId="368"/>
        </pc:sldMkLst>
      </pc:sldChg>
    </pc:docChg>
  </pc:docChgLst>
  <pc:docChgLst>
    <pc:chgData name="Kieley, Karen" userId="8373935e-3507-49df-a474-044d101e1a11" providerId="ADAL" clId="{8BE901A1-6653-4E9C-87BA-9DA2B76B7667}"/>
    <pc:docChg chg="undo custSel addSld delSld modSld sldOrd">
      <pc:chgData name="Kieley, Karen" userId="8373935e-3507-49df-a474-044d101e1a11" providerId="ADAL" clId="{8BE901A1-6653-4E9C-87BA-9DA2B76B7667}" dt="2024-09-17T14:20:56.452" v="4821" actId="6549"/>
      <pc:docMkLst>
        <pc:docMk/>
      </pc:docMkLst>
      <pc:sldChg chg="addSp delSp modSp mod">
        <pc:chgData name="Kieley, Karen" userId="8373935e-3507-49df-a474-044d101e1a11" providerId="ADAL" clId="{8BE901A1-6653-4E9C-87BA-9DA2B76B7667}" dt="2024-09-17T13:33:01.611" v="88" actId="20577"/>
        <pc:sldMkLst>
          <pc:docMk/>
          <pc:sldMk cId="468594122" sldId="258"/>
        </pc:sldMkLst>
      </pc:sldChg>
      <pc:sldChg chg="delSp modSp mod ord">
        <pc:chgData name="Kieley, Karen" userId="8373935e-3507-49df-a474-044d101e1a11" providerId="ADAL" clId="{8BE901A1-6653-4E9C-87BA-9DA2B76B7667}" dt="2024-09-17T13:34:11.436" v="189" actId="20577"/>
        <pc:sldMkLst>
          <pc:docMk/>
          <pc:sldMk cId="1725305051" sldId="265"/>
        </pc:sldMkLst>
      </pc:sldChg>
      <pc:sldChg chg="delSp modSp mod">
        <pc:chgData name="Kieley, Karen" userId="8373935e-3507-49df-a474-044d101e1a11" providerId="ADAL" clId="{8BE901A1-6653-4E9C-87BA-9DA2B76B7667}" dt="2024-09-17T14:02:22.993" v="3502" actId="1076"/>
        <pc:sldMkLst>
          <pc:docMk/>
          <pc:sldMk cId="2791074431" sldId="270"/>
        </pc:sldMkLst>
      </pc:sldChg>
      <pc:sldChg chg="modSp mod modNotesTx">
        <pc:chgData name="Kieley, Karen" userId="8373935e-3507-49df-a474-044d101e1a11" providerId="ADAL" clId="{8BE901A1-6653-4E9C-87BA-9DA2B76B7667}" dt="2024-09-17T14:20:56.452" v="4821" actId="6549"/>
        <pc:sldMkLst>
          <pc:docMk/>
          <pc:sldMk cId="1977168037" sldId="271"/>
        </pc:sldMkLst>
      </pc:sldChg>
      <pc:sldChg chg="delSp modSp mod modNotesTx">
        <pc:chgData name="Kieley, Karen" userId="8373935e-3507-49df-a474-044d101e1a11" providerId="ADAL" clId="{8BE901A1-6653-4E9C-87BA-9DA2B76B7667}" dt="2024-09-17T13:39:14.608" v="758" actId="20577"/>
        <pc:sldMkLst>
          <pc:docMk/>
          <pc:sldMk cId="1765904652" sldId="272"/>
        </pc:sldMkLst>
      </pc:sldChg>
      <pc:sldChg chg="del">
        <pc:chgData name="Kieley, Karen" userId="8373935e-3507-49df-a474-044d101e1a11" providerId="ADAL" clId="{8BE901A1-6653-4E9C-87BA-9DA2B76B7667}" dt="2024-09-17T13:48:08.072" v="1405" actId="47"/>
        <pc:sldMkLst>
          <pc:docMk/>
          <pc:sldMk cId="3919534252" sldId="273"/>
        </pc:sldMkLst>
      </pc:sldChg>
      <pc:sldChg chg="del">
        <pc:chgData name="Kieley, Karen" userId="8373935e-3507-49df-a474-044d101e1a11" providerId="ADAL" clId="{8BE901A1-6653-4E9C-87BA-9DA2B76B7667}" dt="2024-09-17T13:48:08.836" v="1406" actId="47"/>
        <pc:sldMkLst>
          <pc:docMk/>
          <pc:sldMk cId="2502822612" sldId="274"/>
        </pc:sldMkLst>
      </pc:sldChg>
      <pc:sldChg chg="del">
        <pc:chgData name="Kieley, Karen" userId="8373935e-3507-49df-a474-044d101e1a11" providerId="ADAL" clId="{8BE901A1-6653-4E9C-87BA-9DA2B76B7667}" dt="2024-09-17T13:48:10.258" v="1407" actId="47"/>
        <pc:sldMkLst>
          <pc:docMk/>
          <pc:sldMk cId="444504087" sldId="275"/>
        </pc:sldMkLst>
      </pc:sldChg>
      <pc:sldChg chg="del">
        <pc:chgData name="Kieley, Karen" userId="8373935e-3507-49df-a474-044d101e1a11" providerId="ADAL" clId="{8BE901A1-6653-4E9C-87BA-9DA2B76B7667}" dt="2024-09-17T13:48:10.945" v="1408" actId="47"/>
        <pc:sldMkLst>
          <pc:docMk/>
          <pc:sldMk cId="1985718663" sldId="276"/>
        </pc:sldMkLst>
      </pc:sldChg>
      <pc:sldChg chg="del">
        <pc:chgData name="Kieley, Karen" userId="8373935e-3507-49df-a474-044d101e1a11" providerId="ADAL" clId="{8BE901A1-6653-4E9C-87BA-9DA2B76B7667}" dt="2024-09-17T13:48:11.720" v="1409" actId="47"/>
        <pc:sldMkLst>
          <pc:docMk/>
          <pc:sldMk cId="1652115482" sldId="277"/>
        </pc:sldMkLst>
      </pc:sldChg>
      <pc:sldChg chg="del">
        <pc:chgData name="Kieley, Karen" userId="8373935e-3507-49df-a474-044d101e1a11" providerId="ADAL" clId="{8BE901A1-6653-4E9C-87BA-9DA2B76B7667}" dt="2024-09-17T13:48:13.010" v="1410" actId="47"/>
        <pc:sldMkLst>
          <pc:docMk/>
          <pc:sldMk cId="3529750579" sldId="278"/>
        </pc:sldMkLst>
      </pc:sldChg>
      <pc:sldChg chg="del">
        <pc:chgData name="Kieley, Karen" userId="8373935e-3507-49df-a474-044d101e1a11" providerId="ADAL" clId="{8BE901A1-6653-4E9C-87BA-9DA2B76B7667}" dt="2024-09-17T13:48:17.115" v="1411" actId="47"/>
        <pc:sldMkLst>
          <pc:docMk/>
          <pc:sldMk cId="4294263952" sldId="279"/>
        </pc:sldMkLst>
      </pc:sldChg>
      <pc:sldChg chg="del">
        <pc:chgData name="Kieley, Karen" userId="8373935e-3507-49df-a474-044d101e1a11" providerId="ADAL" clId="{8BE901A1-6653-4E9C-87BA-9DA2B76B7667}" dt="2024-09-17T13:48:42.618" v="1414" actId="47"/>
        <pc:sldMkLst>
          <pc:docMk/>
          <pc:sldMk cId="752293401" sldId="280"/>
        </pc:sldMkLst>
      </pc:sldChg>
      <pc:sldChg chg="del">
        <pc:chgData name="Kieley, Karen" userId="8373935e-3507-49df-a474-044d101e1a11" providerId="ADAL" clId="{8BE901A1-6653-4E9C-87BA-9DA2B76B7667}" dt="2024-09-17T13:48:36.458" v="1412" actId="47"/>
        <pc:sldMkLst>
          <pc:docMk/>
          <pc:sldMk cId="2776975943" sldId="281"/>
        </pc:sldMkLst>
      </pc:sldChg>
      <pc:sldChg chg="del">
        <pc:chgData name="Kieley, Karen" userId="8373935e-3507-49df-a474-044d101e1a11" providerId="ADAL" clId="{8BE901A1-6653-4E9C-87BA-9DA2B76B7667}" dt="2024-09-17T13:48:40.808" v="1413" actId="47"/>
        <pc:sldMkLst>
          <pc:docMk/>
          <pc:sldMk cId="664600247" sldId="282"/>
        </pc:sldMkLst>
      </pc:sldChg>
      <pc:sldChg chg="del">
        <pc:chgData name="Kieley, Karen" userId="8373935e-3507-49df-a474-044d101e1a11" providerId="ADAL" clId="{8BE901A1-6653-4E9C-87BA-9DA2B76B7667}" dt="2024-09-17T13:54:56.778" v="1417" actId="47"/>
        <pc:sldMkLst>
          <pc:docMk/>
          <pc:sldMk cId="258067820" sldId="283"/>
        </pc:sldMkLst>
      </pc:sldChg>
      <pc:sldChg chg="del">
        <pc:chgData name="Kieley, Karen" userId="8373935e-3507-49df-a474-044d101e1a11" providerId="ADAL" clId="{8BE901A1-6653-4E9C-87BA-9DA2B76B7667}" dt="2024-09-17T13:54:57.200" v="1418" actId="47"/>
        <pc:sldMkLst>
          <pc:docMk/>
          <pc:sldMk cId="388173265" sldId="284"/>
        </pc:sldMkLst>
      </pc:sldChg>
      <pc:sldChg chg="del">
        <pc:chgData name="Kieley, Karen" userId="8373935e-3507-49df-a474-044d101e1a11" providerId="ADAL" clId="{8BE901A1-6653-4E9C-87BA-9DA2B76B7667}" dt="2024-09-17T13:54:57.682" v="1419" actId="47"/>
        <pc:sldMkLst>
          <pc:docMk/>
          <pc:sldMk cId="433121029" sldId="285"/>
        </pc:sldMkLst>
      </pc:sldChg>
      <pc:sldChg chg="del">
        <pc:chgData name="Kieley, Karen" userId="8373935e-3507-49df-a474-044d101e1a11" providerId="ADAL" clId="{8BE901A1-6653-4E9C-87BA-9DA2B76B7667}" dt="2024-09-17T13:54:58.066" v="1420" actId="47"/>
        <pc:sldMkLst>
          <pc:docMk/>
          <pc:sldMk cId="1492816022" sldId="286"/>
        </pc:sldMkLst>
      </pc:sldChg>
      <pc:sldChg chg="del">
        <pc:chgData name="Kieley, Karen" userId="8373935e-3507-49df-a474-044d101e1a11" providerId="ADAL" clId="{8BE901A1-6653-4E9C-87BA-9DA2B76B7667}" dt="2024-09-17T13:54:58.665" v="1421" actId="47"/>
        <pc:sldMkLst>
          <pc:docMk/>
          <pc:sldMk cId="1259324927" sldId="287"/>
        </pc:sldMkLst>
      </pc:sldChg>
      <pc:sldChg chg="del ord">
        <pc:chgData name="Kieley, Karen" userId="8373935e-3507-49df-a474-044d101e1a11" providerId="ADAL" clId="{8BE901A1-6653-4E9C-87BA-9DA2B76B7667}" dt="2024-09-17T14:04:26.559" v="3510" actId="47"/>
        <pc:sldMkLst>
          <pc:docMk/>
          <pc:sldMk cId="3084937301" sldId="288"/>
        </pc:sldMkLst>
      </pc:sldChg>
      <pc:sldChg chg="del">
        <pc:chgData name="Kieley, Karen" userId="8373935e-3507-49df-a474-044d101e1a11" providerId="ADAL" clId="{8BE901A1-6653-4E9C-87BA-9DA2B76B7667}" dt="2024-09-17T13:54:59.020" v="1422" actId="47"/>
        <pc:sldMkLst>
          <pc:docMk/>
          <pc:sldMk cId="1424042170" sldId="289"/>
        </pc:sldMkLst>
      </pc:sldChg>
      <pc:sldChg chg="del">
        <pc:chgData name="Kieley, Karen" userId="8373935e-3507-49df-a474-044d101e1a11" providerId="ADAL" clId="{8BE901A1-6653-4E9C-87BA-9DA2B76B7667}" dt="2024-09-17T13:54:59.251" v="1423" actId="47"/>
        <pc:sldMkLst>
          <pc:docMk/>
          <pc:sldMk cId="3581287434" sldId="290"/>
        </pc:sldMkLst>
      </pc:sldChg>
      <pc:sldChg chg="del">
        <pc:chgData name="Kieley, Karen" userId="8373935e-3507-49df-a474-044d101e1a11" providerId="ADAL" clId="{8BE901A1-6653-4E9C-87BA-9DA2B76B7667}" dt="2024-09-17T13:54:59.507" v="1424" actId="47"/>
        <pc:sldMkLst>
          <pc:docMk/>
          <pc:sldMk cId="2716264522" sldId="291"/>
        </pc:sldMkLst>
      </pc:sldChg>
      <pc:sldChg chg="del">
        <pc:chgData name="Kieley, Karen" userId="8373935e-3507-49df-a474-044d101e1a11" providerId="ADAL" clId="{8BE901A1-6653-4E9C-87BA-9DA2B76B7667}" dt="2024-09-17T13:54:59.740" v="1425" actId="47"/>
        <pc:sldMkLst>
          <pc:docMk/>
          <pc:sldMk cId="246170955" sldId="292"/>
        </pc:sldMkLst>
      </pc:sldChg>
      <pc:sldChg chg="del">
        <pc:chgData name="Kieley, Karen" userId="8373935e-3507-49df-a474-044d101e1a11" providerId="ADAL" clId="{8BE901A1-6653-4E9C-87BA-9DA2B76B7667}" dt="2024-09-17T13:54:59.994" v="1426" actId="47"/>
        <pc:sldMkLst>
          <pc:docMk/>
          <pc:sldMk cId="1977617849" sldId="293"/>
        </pc:sldMkLst>
      </pc:sldChg>
      <pc:sldChg chg="del">
        <pc:chgData name="Kieley, Karen" userId="8373935e-3507-49df-a474-044d101e1a11" providerId="ADAL" clId="{8BE901A1-6653-4E9C-87BA-9DA2B76B7667}" dt="2024-09-17T13:55:00.212" v="1427" actId="47"/>
        <pc:sldMkLst>
          <pc:docMk/>
          <pc:sldMk cId="1691120530" sldId="294"/>
        </pc:sldMkLst>
      </pc:sldChg>
      <pc:sldChg chg="del">
        <pc:chgData name="Kieley, Karen" userId="8373935e-3507-49df-a474-044d101e1a11" providerId="ADAL" clId="{8BE901A1-6653-4E9C-87BA-9DA2B76B7667}" dt="2024-09-17T13:55:00.437" v="1428" actId="47"/>
        <pc:sldMkLst>
          <pc:docMk/>
          <pc:sldMk cId="1025698516" sldId="295"/>
        </pc:sldMkLst>
      </pc:sldChg>
      <pc:sldChg chg="del">
        <pc:chgData name="Kieley, Karen" userId="8373935e-3507-49df-a474-044d101e1a11" providerId="ADAL" clId="{8BE901A1-6653-4E9C-87BA-9DA2B76B7667}" dt="2024-09-17T13:55:00.670" v="1429" actId="47"/>
        <pc:sldMkLst>
          <pc:docMk/>
          <pc:sldMk cId="136314094" sldId="296"/>
        </pc:sldMkLst>
      </pc:sldChg>
      <pc:sldChg chg="del">
        <pc:chgData name="Kieley, Karen" userId="8373935e-3507-49df-a474-044d101e1a11" providerId="ADAL" clId="{8BE901A1-6653-4E9C-87BA-9DA2B76B7667}" dt="2024-09-17T13:55:00.902" v="1430" actId="47"/>
        <pc:sldMkLst>
          <pc:docMk/>
          <pc:sldMk cId="535227627" sldId="297"/>
        </pc:sldMkLst>
      </pc:sldChg>
      <pc:sldChg chg="del">
        <pc:chgData name="Kieley, Karen" userId="8373935e-3507-49df-a474-044d101e1a11" providerId="ADAL" clId="{8BE901A1-6653-4E9C-87BA-9DA2B76B7667}" dt="2024-09-17T13:55:01.134" v="1431" actId="47"/>
        <pc:sldMkLst>
          <pc:docMk/>
          <pc:sldMk cId="2912534970" sldId="298"/>
        </pc:sldMkLst>
      </pc:sldChg>
      <pc:sldChg chg="del">
        <pc:chgData name="Kieley, Karen" userId="8373935e-3507-49df-a474-044d101e1a11" providerId="ADAL" clId="{8BE901A1-6653-4E9C-87BA-9DA2B76B7667}" dt="2024-09-17T13:55:01.373" v="1432" actId="47"/>
        <pc:sldMkLst>
          <pc:docMk/>
          <pc:sldMk cId="1042351128" sldId="299"/>
        </pc:sldMkLst>
      </pc:sldChg>
      <pc:sldChg chg="del">
        <pc:chgData name="Kieley, Karen" userId="8373935e-3507-49df-a474-044d101e1a11" providerId="ADAL" clId="{8BE901A1-6653-4E9C-87BA-9DA2B76B7667}" dt="2024-09-17T13:55:02.119" v="1433" actId="47"/>
        <pc:sldMkLst>
          <pc:docMk/>
          <pc:sldMk cId="1247743462" sldId="300"/>
        </pc:sldMkLst>
      </pc:sldChg>
      <pc:sldChg chg="del">
        <pc:chgData name="Kieley, Karen" userId="8373935e-3507-49df-a474-044d101e1a11" providerId="ADAL" clId="{8BE901A1-6653-4E9C-87BA-9DA2B76B7667}" dt="2024-09-17T13:55:02.495" v="1434" actId="47"/>
        <pc:sldMkLst>
          <pc:docMk/>
          <pc:sldMk cId="822200663" sldId="301"/>
        </pc:sldMkLst>
      </pc:sldChg>
      <pc:sldChg chg="del">
        <pc:chgData name="Kieley, Karen" userId="8373935e-3507-49df-a474-044d101e1a11" providerId="ADAL" clId="{8BE901A1-6653-4E9C-87BA-9DA2B76B7667}" dt="2024-09-17T13:55:02.860" v="1435" actId="47"/>
        <pc:sldMkLst>
          <pc:docMk/>
          <pc:sldMk cId="2932243640" sldId="302"/>
        </pc:sldMkLst>
      </pc:sldChg>
      <pc:sldChg chg="del">
        <pc:chgData name="Kieley, Karen" userId="8373935e-3507-49df-a474-044d101e1a11" providerId="ADAL" clId="{8BE901A1-6653-4E9C-87BA-9DA2B76B7667}" dt="2024-09-17T13:55:03.182" v="1436" actId="47"/>
        <pc:sldMkLst>
          <pc:docMk/>
          <pc:sldMk cId="2493197435" sldId="303"/>
        </pc:sldMkLst>
      </pc:sldChg>
      <pc:sldChg chg="del">
        <pc:chgData name="Kieley, Karen" userId="8373935e-3507-49df-a474-044d101e1a11" providerId="ADAL" clId="{8BE901A1-6653-4E9C-87BA-9DA2B76B7667}" dt="2024-09-17T13:55:03.933" v="1437" actId="47"/>
        <pc:sldMkLst>
          <pc:docMk/>
          <pc:sldMk cId="228400102" sldId="304"/>
        </pc:sldMkLst>
      </pc:sldChg>
      <pc:sldChg chg="del">
        <pc:chgData name="Kieley, Karen" userId="8373935e-3507-49df-a474-044d101e1a11" providerId="ADAL" clId="{8BE901A1-6653-4E9C-87BA-9DA2B76B7667}" dt="2024-09-17T13:55:04.467" v="1438" actId="47"/>
        <pc:sldMkLst>
          <pc:docMk/>
          <pc:sldMk cId="20184591" sldId="305"/>
        </pc:sldMkLst>
      </pc:sldChg>
      <pc:sldChg chg="del">
        <pc:chgData name="Kieley, Karen" userId="8373935e-3507-49df-a474-044d101e1a11" providerId="ADAL" clId="{8BE901A1-6653-4E9C-87BA-9DA2B76B7667}" dt="2024-09-17T13:55:05.123" v="1439" actId="47"/>
        <pc:sldMkLst>
          <pc:docMk/>
          <pc:sldMk cId="2984878413" sldId="306"/>
        </pc:sldMkLst>
      </pc:sldChg>
      <pc:sldChg chg="del">
        <pc:chgData name="Kieley, Karen" userId="8373935e-3507-49df-a474-044d101e1a11" providerId="ADAL" clId="{8BE901A1-6653-4E9C-87BA-9DA2B76B7667}" dt="2024-09-17T13:55:05.617" v="1440" actId="47"/>
        <pc:sldMkLst>
          <pc:docMk/>
          <pc:sldMk cId="4025289302" sldId="307"/>
        </pc:sldMkLst>
      </pc:sldChg>
      <pc:sldChg chg="del">
        <pc:chgData name="Kieley, Karen" userId="8373935e-3507-49df-a474-044d101e1a11" providerId="ADAL" clId="{8BE901A1-6653-4E9C-87BA-9DA2B76B7667}" dt="2024-09-17T13:55:06.004" v="1441" actId="47"/>
        <pc:sldMkLst>
          <pc:docMk/>
          <pc:sldMk cId="3470632709" sldId="308"/>
        </pc:sldMkLst>
      </pc:sldChg>
      <pc:sldChg chg="del">
        <pc:chgData name="Kieley, Karen" userId="8373935e-3507-49df-a474-044d101e1a11" providerId="ADAL" clId="{8BE901A1-6653-4E9C-87BA-9DA2B76B7667}" dt="2024-09-17T13:55:06.340" v="1442" actId="47"/>
        <pc:sldMkLst>
          <pc:docMk/>
          <pc:sldMk cId="3771233215" sldId="309"/>
        </pc:sldMkLst>
      </pc:sldChg>
      <pc:sldChg chg="del">
        <pc:chgData name="Kieley, Karen" userId="8373935e-3507-49df-a474-044d101e1a11" providerId="ADAL" clId="{8BE901A1-6653-4E9C-87BA-9DA2B76B7667}" dt="2024-09-17T13:55:06.674" v="1443" actId="47"/>
        <pc:sldMkLst>
          <pc:docMk/>
          <pc:sldMk cId="2766163490" sldId="310"/>
        </pc:sldMkLst>
      </pc:sldChg>
      <pc:sldChg chg="del">
        <pc:chgData name="Kieley, Karen" userId="8373935e-3507-49df-a474-044d101e1a11" providerId="ADAL" clId="{8BE901A1-6653-4E9C-87BA-9DA2B76B7667}" dt="2024-09-17T13:55:07.042" v="1444" actId="47"/>
        <pc:sldMkLst>
          <pc:docMk/>
          <pc:sldMk cId="2313096672" sldId="311"/>
        </pc:sldMkLst>
      </pc:sldChg>
      <pc:sldChg chg="del">
        <pc:chgData name="Kieley, Karen" userId="8373935e-3507-49df-a474-044d101e1a11" providerId="ADAL" clId="{8BE901A1-6653-4E9C-87BA-9DA2B76B7667}" dt="2024-09-17T13:55:07.376" v="1445" actId="47"/>
        <pc:sldMkLst>
          <pc:docMk/>
          <pc:sldMk cId="765032360" sldId="312"/>
        </pc:sldMkLst>
      </pc:sldChg>
      <pc:sldChg chg="del">
        <pc:chgData name="Kieley, Karen" userId="8373935e-3507-49df-a474-044d101e1a11" providerId="ADAL" clId="{8BE901A1-6653-4E9C-87BA-9DA2B76B7667}" dt="2024-09-17T13:55:07.699" v="1446" actId="47"/>
        <pc:sldMkLst>
          <pc:docMk/>
          <pc:sldMk cId="4043699968" sldId="313"/>
        </pc:sldMkLst>
      </pc:sldChg>
      <pc:sldChg chg="del">
        <pc:chgData name="Kieley, Karen" userId="8373935e-3507-49df-a474-044d101e1a11" providerId="ADAL" clId="{8BE901A1-6653-4E9C-87BA-9DA2B76B7667}" dt="2024-09-17T13:55:07.877" v="1447" actId="47"/>
        <pc:sldMkLst>
          <pc:docMk/>
          <pc:sldMk cId="991128476" sldId="314"/>
        </pc:sldMkLst>
      </pc:sldChg>
      <pc:sldChg chg="addSp delSp modSp new mod modClrScheme chgLayout modNotesTx">
        <pc:chgData name="Kieley, Karen" userId="8373935e-3507-49df-a474-044d101e1a11" providerId="ADAL" clId="{8BE901A1-6653-4E9C-87BA-9DA2B76B7667}" dt="2024-09-17T13:41:08.341" v="885" actId="20577"/>
        <pc:sldMkLst>
          <pc:docMk/>
          <pc:sldMk cId="998939006" sldId="323"/>
        </pc:sldMkLst>
      </pc:sldChg>
      <pc:sldChg chg="modSp new mod">
        <pc:chgData name="Kieley, Karen" userId="8373935e-3507-49df-a474-044d101e1a11" providerId="ADAL" clId="{8BE901A1-6653-4E9C-87BA-9DA2B76B7667}" dt="2024-09-17T13:42:44.114" v="1152" actId="20577"/>
        <pc:sldMkLst>
          <pc:docMk/>
          <pc:sldMk cId="2930972550" sldId="324"/>
        </pc:sldMkLst>
      </pc:sldChg>
      <pc:sldChg chg="addSp modSp new del mod">
        <pc:chgData name="Kieley, Karen" userId="8373935e-3507-49df-a474-044d101e1a11" providerId="ADAL" clId="{8BE901A1-6653-4E9C-87BA-9DA2B76B7667}" dt="2024-09-17T13:43:34.681" v="1190" actId="47"/>
        <pc:sldMkLst>
          <pc:docMk/>
          <pc:sldMk cId="3459452482" sldId="325"/>
        </pc:sldMkLst>
      </pc:sldChg>
      <pc:sldChg chg="delSp modSp add mod modNotesTx">
        <pc:chgData name="Kieley, Karen" userId="8373935e-3507-49df-a474-044d101e1a11" providerId="ADAL" clId="{8BE901A1-6653-4E9C-87BA-9DA2B76B7667}" dt="2024-09-17T13:43:50.246" v="1195" actId="1076"/>
        <pc:sldMkLst>
          <pc:docMk/>
          <pc:sldMk cId="2041922661" sldId="326"/>
        </pc:sldMkLst>
      </pc:sldChg>
      <pc:sldChg chg="delSp modSp add mod">
        <pc:chgData name="Kieley, Karen" userId="8373935e-3507-49df-a474-044d101e1a11" providerId="ADAL" clId="{8BE901A1-6653-4E9C-87BA-9DA2B76B7667}" dt="2024-09-17T14:03:47.534" v="3506" actId="478"/>
        <pc:sldMkLst>
          <pc:docMk/>
          <pc:sldMk cId="707589718" sldId="356"/>
        </pc:sldMkLst>
      </pc:sldChg>
      <pc:sldChg chg="modSp add mod modNotesTx">
        <pc:chgData name="Kieley, Karen" userId="8373935e-3507-49df-a474-044d101e1a11" providerId="ADAL" clId="{8BE901A1-6653-4E9C-87BA-9DA2B76B7667}" dt="2024-09-17T14:15:52.178" v="4787"/>
        <pc:sldMkLst>
          <pc:docMk/>
          <pc:sldMk cId="3928813296" sldId="357"/>
        </pc:sldMkLst>
      </pc:sldChg>
      <pc:sldChg chg="modSp add mod">
        <pc:chgData name="Kieley, Karen" userId="8373935e-3507-49df-a474-044d101e1a11" providerId="ADAL" clId="{8BE901A1-6653-4E9C-87BA-9DA2B76B7667}" dt="2024-09-17T13:45:55.069" v="1331" actId="27636"/>
        <pc:sldMkLst>
          <pc:docMk/>
          <pc:sldMk cId="922205553" sldId="360"/>
        </pc:sldMkLst>
      </pc:sldChg>
      <pc:sldChg chg="addSp delSp modSp new del mod">
        <pc:chgData name="Kieley, Karen" userId="8373935e-3507-49df-a474-044d101e1a11" providerId="ADAL" clId="{8BE901A1-6653-4E9C-87BA-9DA2B76B7667}" dt="2024-09-17T14:04:09.777" v="3507" actId="47"/>
        <pc:sldMkLst>
          <pc:docMk/>
          <pc:sldMk cId="1232796055" sldId="361"/>
        </pc:sldMkLst>
      </pc:sldChg>
      <pc:sldChg chg="modSp new mod ord modNotesTx">
        <pc:chgData name="Kieley, Karen" userId="8373935e-3507-49df-a474-044d101e1a11" providerId="ADAL" clId="{8BE901A1-6653-4E9C-87BA-9DA2B76B7667}" dt="2024-09-17T14:12:15.163" v="4400" actId="2710"/>
        <pc:sldMkLst>
          <pc:docMk/>
          <pc:sldMk cId="7400061" sldId="362"/>
        </pc:sldMkLst>
      </pc:sldChg>
      <pc:sldChg chg="modSp add del mod">
        <pc:chgData name="Kieley, Karen" userId="8373935e-3507-49df-a474-044d101e1a11" providerId="ADAL" clId="{8BE901A1-6653-4E9C-87BA-9DA2B76B7667}" dt="2024-09-17T13:47:31.143" v="1372"/>
        <pc:sldMkLst>
          <pc:docMk/>
          <pc:sldMk cId="2182207547" sldId="362"/>
        </pc:sldMkLst>
      </pc:sldChg>
      <pc:sldChg chg="modSp new del mod">
        <pc:chgData name="Kieley, Karen" userId="8373935e-3507-49df-a474-044d101e1a11" providerId="ADAL" clId="{8BE901A1-6653-4E9C-87BA-9DA2B76B7667}" dt="2024-09-17T14:17:50.848" v="4791" actId="47"/>
        <pc:sldMkLst>
          <pc:docMk/>
          <pc:sldMk cId="4180460917" sldId="363"/>
        </pc:sldMkLst>
      </pc:sldChg>
      <pc:sldChg chg="modSp new del mod">
        <pc:chgData name="Kieley, Karen" userId="8373935e-3507-49df-a474-044d101e1a11" providerId="ADAL" clId="{8BE901A1-6653-4E9C-87BA-9DA2B76B7667}" dt="2024-09-17T14:17:52.130" v="4792" actId="47"/>
        <pc:sldMkLst>
          <pc:docMk/>
          <pc:sldMk cId="951635134" sldId="364"/>
        </pc:sldMkLst>
      </pc:sldChg>
      <pc:sldChg chg="addSp delSp modSp new del mod modClrScheme chgLayout">
        <pc:chgData name="Kieley, Karen" userId="8373935e-3507-49df-a474-044d101e1a11" providerId="ADAL" clId="{8BE901A1-6653-4E9C-87BA-9DA2B76B7667}" dt="2024-09-17T14:04:31.074" v="3511" actId="47"/>
        <pc:sldMkLst>
          <pc:docMk/>
          <pc:sldMk cId="753420026" sldId="365"/>
        </pc:sldMkLst>
      </pc:sldChg>
      <pc:sldChg chg="modSp new mod">
        <pc:chgData name="Kieley, Karen" userId="8373935e-3507-49df-a474-044d101e1a11" providerId="ADAL" clId="{8BE901A1-6653-4E9C-87BA-9DA2B76B7667}" dt="2024-09-17T14:18:17.713" v="4820" actId="20577"/>
        <pc:sldMkLst>
          <pc:docMk/>
          <pc:sldMk cId="3409343688" sldId="366"/>
        </pc:sldMkLst>
      </pc:sldChg>
      <pc:sldChg chg="addSp modSp new del mod">
        <pc:chgData name="Kieley, Karen" userId="8373935e-3507-49df-a474-044d101e1a11" providerId="ADAL" clId="{8BE901A1-6653-4E9C-87BA-9DA2B76B7667}" dt="2024-09-17T14:04:33.732" v="3512" actId="47"/>
        <pc:sldMkLst>
          <pc:docMk/>
          <pc:sldMk cId="588940180" sldId="367"/>
        </pc:sldMkLst>
      </pc:sldChg>
      <pc:sldChg chg="addSp modSp new mod ord modClrScheme chgLayout">
        <pc:chgData name="Kieley, Karen" userId="8373935e-3507-49df-a474-044d101e1a11" providerId="ADAL" clId="{8BE901A1-6653-4E9C-87BA-9DA2B76B7667}" dt="2024-09-17T14:16:17.921" v="4789"/>
        <pc:sldMkLst>
          <pc:docMk/>
          <pc:sldMk cId="3986846887" sldId="367"/>
        </pc:sldMkLst>
      </pc:sldChg>
      <pc:sldChg chg="modSp new del mod">
        <pc:chgData name="Kieley, Karen" userId="8373935e-3507-49df-a474-044d101e1a11" providerId="ADAL" clId="{8BE901A1-6653-4E9C-87BA-9DA2B76B7667}" dt="2024-09-17T14:04:35.259" v="3513" actId="47"/>
        <pc:sldMkLst>
          <pc:docMk/>
          <pc:sldMk cId="1240297454" sldId="368"/>
        </pc:sldMkLst>
      </pc:sldChg>
      <pc:sldChg chg="modSp new del mod">
        <pc:chgData name="Kieley, Karen" userId="8373935e-3507-49df-a474-044d101e1a11" providerId="ADAL" clId="{8BE901A1-6653-4E9C-87BA-9DA2B76B7667}" dt="2024-09-17T14:16:49.169" v="4790" actId="47"/>
        <pc:sldMkLst>
          <pc:docMk/>
          <pc:sldMk cId="1595316329" sldId="368"/>
        </pc:sldMkLst>
      </pc:sldChg>
      <pc:sldChg chg="new del">
        <pc:chgData name="Kieley, Karen" userId="8373935e-3507-49df-a474-044d101e1a11" providerId="ADAL" clId="{8BE901A1-6653-4E9C-87BA-9DA2B76B7667}" dt="2024-09-17T14:09:59.236" v="4260" actId="47"/>
        <pc:sldMkLst>
          <pc:docMk/>
          <pc:sldMk cId="3852943853" sldId="368"/>
        </pc:sldMkLst>
      </pc:sldChg>
    </pc:docChg>
  </pc:docChgLst>
  <pc:docChgLst>
    <pc:chgData name="Baird, Christina" userId="S::cbaird@royalcollege.ca::7b7e7d0e-181f-4715-b5aa-0216a4633a58" providerId="AD" clId="Web-{BB207DB1-8516-990D-602E-6565C0585BBD}"/>
    <pc:docChg chg="modSld">
      <pc:chgData name="Baird, Christina" userId="S::cbaird@royalcollege.ca::7b7e7d0e-181f-4715-b5aa-0216a4633a58" providerId="AD" clId="Web-{BB207DB1-8516-990D-602E-6565C0585BBD}" dt="2024-10-18T20:21:08.882" v="4" actId="20577"/>
      <pc:docMkLst>
        <pc:docMk/>
      </pc:docMkLst>
      <pc:sldChg chg="modSp">
        <pc:chgData name="Baird, Christina" userId="S::cbaird@royalcollege.ca::7b7e7d0e-181f-4715-b5aa-0216a4633a58" providerId="AD" clId="Web-{BB207DB1-8516-990D-602E-6565C0585BBD}" dt="2024-10-18T20:20:27.195" v="1" actId="20577"/>
        <pc:sldMkLst>
          <pc:docMk/>
          <pc:sldMk cId="1725305051" sldId="265"/>
        </pc:sldMkLst>
      </pc:sldChg>
      <pc:sldChg chg="modSp">
        <pc:chgData name="Baird, Christina" userId="S::cbaird@royalcollege.ca::7b7e7d0e-181f-4715-b5aa-0216a4633a58" providerId="AD" clId="Web-{BB207DB1-8516-990D-602E-6565C0585BBD}" dt="2024-10-18T20:21:08.882" v="4" actId="20577"/>
        <pc:sldMkLst>
          <pc:docMk/>
          <pc:sldMk cId="1977168037" sldId="271"/>
        </pc:sldMkLst>
      </pc:sldChg>
    </pc:docChg>
  </pc:docChgLst>
  <pc:docChgLst>
    <pc:chgData name="Abbott, Cynthia" userId="S::cabbott@royalcollege.ca::90da5744-270d-4824-b19b-73cf1fffab8a" providerId="AD" clId="Web-{27F5CDB0-F104-34D8-8700-2FADE7FD4498}"/>
    <pc:docChg chg="mod">
      <pc:chgData name="Abbott, Cynthia" userId="S::cabbott@royalcollege.ca::90da5744-270d-4824-b19b-73cf1fffab8a" providerId="AD" clId="Web-{27F5CDB0-F104-34D8-8700-2FADE7FD4498}" dt="2024-10-18T12:57:54.851" v="0"/>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92A69E-8F97-A349-9B8A-A00E6249AC0C}" type="datetimeFigureOut">
              <a:rPr lang="en-US" smtClean="0"/>
              <a:t>2/21/2025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E6494-AFFC-FE46-8CA3-2FC26414D6E0}" type="slidenum">
              <a:rPr lang="en-US" smtClean="0"/>
              <a:t>‹#›</a:t>
            </a:fld>
            <a:endParaRPr lang="en-US"/>
          </a:p>
        </p:txBody>
      </p:sp>
    </p:spTree>
    <p:extLst>
      <p:ext uri="{BB962C8B-B14F-4D97-AF65-F5344CB8AC3E}">
        <p14:creationId xmlns:p14="http://schemas.microsoft.com/office/powerpoint/2010/main" val="3694052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3</a:t>
            </a:fld>
            <a:endParaRPr lang="en-US"/>
          </a:p>
        </p:txBody>
      </p:sp>
    </p:spTree>
    <p:extLst>
      <p:ext uri="{BB962C8B-B14F-4D97-AF65-F5344CB8AC3E}">
        <p14:creationId xmlns:p14="http://schemas.microsoft.com/office/powerpoint/2010/main" val="2477249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14</a:t>
            </a:fld>
            <a:endParaRPr lang="en-US"/>
          </a:p>
        </p:txBody>
      </p:sp>
    </p:spTree>
    <p:extLst>
      <p:ext uri="{BB962C8B-B14F-4D97-AF65-F5344CB8AC3E}">
        <p14:creationId xmlns:p14="http://schemas.microsoft.com/office/powerpoint/2010/main" val="3088109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15</a:t>
            </a:fld>
            <a:endParaRPr lang="en-US"/>
          </a:p>
        </p:txBody>
      </p:sp>
    </p:spTree>
    <p:extLst>
      <p:ext uri="{BB962C8B-B14F-4D97-AF65-F5344CB8AC3E}">
        <p14:creationId xmlns:p14="http://schemas.microsoft.com/office/powerpoint/2010/main" val="3972591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CBD is built upon</a:t>
            </a:r>
            <a:r>
              <a:rPr lang="en-US" baseline="0" dirty="0"/>
              <a:t> the idea that the </a:t>
            </a:r>
            <a:r>
              <a:rPr lang="en-US" dirty="0"/>
              <a:t>learning continuum </a:t>
            </a:r>
            <a:r>
              <a:rPr lang="en-US" baseline="0" dirty="0"/>
              <a:t>– from residency to retirement – can be broken down into a series of stages of progression. At each stage, CBD asks what is the desired outcome. </a:t>
            </a:r>
          </a:p>
          <a:p>
            <a:pPr marL="0" indent="0">
              <a:buFont typeface="Arial" panose="020B0604020202020204" pitchFamily="34" charset="0"/>
              <a:buNone/>
            </a:pPr>
            <a:r>
              <a:rPr lang="en-US" baseline="0" dirty="0"/>
              <a:t>So, for learners in “Transition to practice” the questions is “What are the skills and abilities that learners need to successfully practice independently?”</a:t>
            </a:r>
          </a:p>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4</a:t>
            </a:fld>
            <a:endParaRPr lang="en-US"/>
          </a:p>
        </p:txBody>
      </p:sp>
    </p:spTree>
    <p:extLst>
      <p:ext uri="{BB962C8B-B14F-4D97-AF65-F5344CB8AC3E}">
        <p14:creationId xmlns:p14="http://schemas.microsoft.com/office/powerpoint/2010/main" val="1992595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5</a:t>
            </a:fld>
            <a:endParaRPr lang="en-US"/>
          </a:p>
        </p:txBody>
      </p:sp>
    </p:spTree>
    <p:extLst>
      <p:ext uri="{BB962C8B-B14F-4D97-AF65-F5344CB8AC3E}">
        <p14:creationId xmlns:p14="http://schemas.microsoft.com/office/powerpoint/2010/main" val="4008394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err="1">
                <a:solidFill>
                  <a:srgbClr val="030303"/>
                </a:solidFill>
                <a:effectLst/>
                <a:latin typeface="Open Sans" panose="020B0606030504020204" pitchFamily="34" charset="0"/>
              </a:rPr>
              <a:t>CanMEDS</a:t>
            </a:r>
            <a:r>
              <a:rPr lang="en-US" b="0" i="0" dirty="0">
                <a:solidFill>
                  <a:srgbClr val="030303"/>
                </a:solidFill>
                <a:effectLst/>
                <a:latin typeface="Open Sans" panose="020B0606030504020204" pitchFamily="34" charset="0"/>
              </a:rPr>
              <a:t> articulates a comprehensive definition of the abilities needed for all domains of medical practice. These abilities are grouped thematically under seven roles: Medical Expert, Communicator, Collaborator, Leader, Health Advocate, Scholar and Professional. A competent physician seamlessly integrates the competencies of all seven </a:t>
            </a:r>
            <a:r>
              <a:rPr lang="en-US" b="0" i="0" dirty="0" err="1">
                <a:solidFill>
                  <a:srgbClr val="030303"/>
                </a:solidFill>
                <a:effectLst/>
                <a:latin typeface="Open Sans" panose="020B0606030504020204" pitchFamily="34" charset="0"/>
              </a:rPr>
              <a:t>CanMEDS</a:t>
            </a:r>
            <a:r>
              <a:rPr lang="en-US" b="0" i="0" dirty="0">
                <a:solidFill>
                  <a:srgbClr val="030303"/>
                </a:solidFill>
                <a:effectLst/>
                <a:latin typeface="Open Sans" panose="020B0606030504020204" pitchFamily="34" charset="0"/>
              </a:rPr>
              <a:t> Roles.</a:t>
            </a:r>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6</a:t>
            </a:fld>
            <a:endParaRPr lang="en-US"/>
          </a:p>
        </p:txBody>
      </p:sp>
    </p:spTree>
    <p:extLst>
      <p:ext uri="{BB962C8B-B14F-4D97-AF65-F5344CB8AC3E}">
        <p14:creationId xmlns:p14="http://schemas.microsoft.com/office/powerpoint/2010/main" val="1589145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Within each stage, CBD looks at the abilities and activities </a:t>
            </a:r>
            <a:r>
              <a:rPr lang="en-US" baseline="0" dirty="0"/>
              <a:t>that are needed to meet these desired outcomes. These abilities and activities are assigned as markers of competence for the stage.</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dirty="0"/>
              <a:t>Abilities of the individual learner are called </a:t>
            </a:r>
            <a:r>
              <a:rPr lang="en-US" b="1" dirty="0"/>
              <a:t>milestones. </a:t>
            </a:r>
            <a:endParaRPr lang="en-CA" dirty="0"/>
          </a:p>
        </p:txBody>
      </p:sp>
      <p:sp>
        <p:nvSpPr>
          <p:cNvPr id="4" name="Slide Number Placeholder 3"/>
          <p:cNvSpPr>
            <a:spLocks noGrp="1"/>
          </p:cNvSpPr>
          <p:nvPr>
            <p:ph type="sldNum" sz="quarter" idx="10"/>
          </p:nvPr>
        </p:nvSpPr>
        <p:spPr/>
        <p:txBody>
          <a:bodyPr/>
          <a:lstStyle/>
          <a:p>
            <a:fld id="{B2602FAB-FC34-1D4B-BF19-1C2329E689C6}" type="slidenum">
              <a:rPr lang="en-US" smtClean="0"/>
              <a:t>8</a:t>
            </a:fld>
            <a:endParaRPr lang="en-US"/>
          </a:p>
        </p:txBody>
      </p:sp>
    </p:spTree>
    <p:extLst>
      <p:ext uri="{BB962C8B-B14F-4D97-AF65-F5344CB8AC3E}">
        <p14:creationId xmlns:p14="http://schemas.microsoft.com/office/powerpoint/2010/main" val="131393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a:t>The activities or tasks that need to be accomplished are known as </a:t>
            </a:r>
            <a:r>
              <a:rPr lang="en-US" b="1" baseline="0" dirty="0" err="1"/>
              <a:t>Entrustable</a:t>
            </a:r>
            <a:r>
              <a:rPr lang="en-US" b="1" baseline="0" dirty="0"/>
              <a:t> Professional Activities or EPAs. </a:t>
            </a:r>
          </a:p>
          <a:p>
            <a:pPr marL="0" indent="0">
              <a:buFont typeface="Arial" panose="020B0604020202020204" pitchFamily="34" charset="0"/>
              <a:buNone/>
            </a:pPr>
            <a:endParaRPr lang="en-US" sz="1200" b="1" kern="1200" baseline="0" dirty="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9</a:t>
            </a:fld>
            <a:endParaRPr lang="en-US"/>
          </a:p>
        </p:txBody>
      </p:sp>
    </p:spTree>
    <p:extLst>
      <p:ext uri="{BB962C8B-B14F-4D97-AF65-F5344CB8AC3E}">
        <p14:creationId xmlns:p14="http://schemas.microsoft.com/office/powerpoint/2010/main" val="1911512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10</a:t>
            </a:fld>
            <a:endParaRPr lang="en-US"/>
          </a:p>
        </p:txBody>
      </p:sp>
    </p:spTree>
    <p:extLst>
      <p:ext uri="{BB962C8B-B14F-4D97-AF65-F5344CB8AC3E}">
        <p14:creationId xmlns:p14="http://schemas.microsoft.com/office/powerpoint/2010/main" val="2997096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The </a:t>
            </a:r>
            <a:r>
              <a:rPr lang="en-US" sz="1200" b="1" i="1" kern="1200" dirty="0">
                <a:solidFill>
                  <a:schemeClr val="tx1"/>
                </a:solidFill>
                <a:effectLst/>
                <a:latin typeface="+mn-lt"/>
                <a:ea typeface="+mn-ea"/>
                <a:cs typeface="+mn-cs"/>
              </a:rPr>
              <a:t>key difference</a:t>
            </a:r>
            <a:r>
              <a:rPr lang="en-US" sz="1200" kern="1200" dirty="0">
                <a:solidFill>
                  <a:schemeClr val="tx1"/>
                </a:solidFill>
                <a:effectLst/>
                <a:latin typeface="+mn-lt"/>
                <a:ea typeface="+mn-ea"/>
                <a:cs typeface="+mn-cs"/>
              </a:rPr>
              <a:t> between EPAs and milestones is that EPAs are the tasks or activities of the profession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that must be accomplished, whereas milestones are the abilities of the individual.</a:t>
            </a:r>
            <a:r>
              <a:rPr lang="en-CA" dirty="0">
                <a:effectLst/>
              </a:rPr>
              <a:t> </a:t>
            </a:r>
          </a:p>
          <a:p>
            <a:pPr marL="0" indent="0">
              <a:buFont typeface="Arial" panose="020B0604020202020204" pitchFamily="34" charset="0"/>
              <a:buNone/>
            </a:pPr>
            <a:endParaRPr lang="en-CA" dirty="0">
              <a:effectLst/>
            </a:endParaRPr>
          </a:p>
          <a:p>
            <a:pPr marL="0" indent="0">
              <a:buFont typeface="Arial" panose="020B0604020202020204" pitchFamily="34" charset="0"/>
              <a:buNone/>
            </a:pPr>
            <a:r>
              <a:rPr lang="en-US" baseline="0" dirty="0"/>
              <a:t>As you can see from this example, typically, one EPA is made up of several teachable milestones.</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COM = Communicator</a:t>
            </a:r>
          </a:p>
          <a:p>
            <a:pPr marL="0" indent="0">
              <a:buFont typeface="Arial" panose="020B0604020202020204" pitchFamily="34" charset="0"/>
              <a:buNone/>
            </a:pPr>
            <a:r>
              <a:rPr lang="en-US" baseline="0" dirty="0"/>
              <a:t>ME = Medical Expert</a:t>
            </a:r>
          </a:p>
          <a:p>
            <a:pPr marL="0" indent="0">
              <a:buFont typeface="Arial" panose="020B0604020202020204" pitchFamily="34" charset="0"/>
              <a:buNone/>
            </a:pPr>
            <a:r>
              <a:rPr lang="en-US" baseline="0" dirty="0"/>
              <a:t>P = Professional</a:t>
            </a:r>
          </a:p>
          <a:p>
            <a:pPr marL="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240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11</a:t>
            </a:fld>
            <a:endParaRPr lang="en-US"/>
          </a:p>
        </p:txBody>
      </p:sp>
    </p:spTree>
    <p:extLst>
      <p:ext uri="{BB962C8B-B14F-4D97-AF65-F5344CB8AC3E}">
        <p14:creationId xmlns:p14="http://schemas.microsoft.com/office/powerpoint/2010/main" val="27261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lnSpc>
                <a:spcPct val="150000"/>
              </a:lnSpc>
              <a:buFont typeface="Arial" panose="020B0604020202020204" pitchFamily="34" charset="0"/>
              <a:buChar char="•"/>
            </a:pPr>
            <a:r>
              <a:rPr lang="en-US" dirty="0"/>
              <a:t>Taken together, milestones and EPAs will layout a clear learning plan for residents and clear teaching and assessment goals for educators. </a:t>
            </a:r>
          </a:p>
          <a:p>
            <a:pPr marL="171450" indent="-171450" algn="just">
              <a:lnSpc>
                <a:spcPct val="150000"/>
              </a:lnSpc>
              <a:buFont typeface="Arial" panose="020B0604020202020204" pitchFamily="34" charset="0"/>
              <a:buChar char="•"/>
            </a:pPr>
            <a:r>
              <a:rPr lang="en-US" dirty="0"/>
              <a:t>Residents will progress to the next stage of training when they successfully demonstrate they have achieved the various EPAs within their current stage. </a:t>
            </a:r>
          </a:p>
          <a:p>
            <a:pPr marL="628650" lvl="1" indent="-171450" algn="just">
              <a:lnSpc>
                <a:spcPct val="150000"/>
              </a:lnSpc>
              <a:buFont typeface="Arial" panose="020B0604020202020204" pitchFamily="34" charset="0"/>
              <a:buChar char="•"/>
            </a:pPr>
            <a:r>
              <a:rPr lang="en-US" dirty="0"/>
              <a:t>Supervisors will use the EPAs to perform </a:t>
            </a:r>
            <a:r>
              <a:rPr lang="en-US" b="1" dirty="0"/>
              <a:t>regular</a:t>
            </a:r>
            <a:r>
              <a:rPr lang="en-US" dirty="0"/>
              <a:t>, discrete assessments throughout each stage. </a:t>
            </a:r>
          </a:p>
          <a:p>
            <a:pPr marL="171450" lvl="0" indent="-171450" algn="just">
              <a:lnSpc>
                <a:spcPct val="150000"/>
              </a:lnSpc>
              <a:buFont typeface="Arial" panose="020B0604020202020204" pitchFamily="34" charset="0"/>
              <a:buChar char="•"/>
            </a:pPr>
            <a:r>
              <a:rPr lang="en-US" dirty="0"/>
              <a:t>The targeted-nature of the EPAs will foster the delivery of authentic and concrete feedback, and the regularity of the assessment will also allow educators to support struggling residents earlier and support all trainees by giving them the feedback they need to improve their performance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a:p>
          <a:p>
            <a:pPr marL="171450" indent="-171450">
              <a:buFont typeface="Arial" panose="020B0604020202020204" pitchFamily="34" charset="0"/>
              <a:buChar char="•"/>
            </a:pPr>
            <a:endParaRPr lang="en-US" dirty="0"/>
          </a:p>
          <a:p>
            <a:pPr lvl="0"/>
            <a:endParaRPr lang="en-US" dirty="0"/>
          </a:p>
          <a:p>
            <a:endParaRPr lang="en-US" dirty="0"/>
          </a:p>
        </p:txBody>
      </p:sp>
      <p:sp>
        <p:nvSpPr>
          <p:cNvPr id="4" name="Slide Number Placeholder 3"/>
          <p:cNvSpPr>
            <a:spLocks noGrp="1"/>
          </p:cNvSpPr>
          <p:nvPr>
            <p:ph type="sldNum" sz="quarter" idx="5"/>
          </p:nvPr>
        </p:nvSpPr>
        <p:spPr/>
        <p:txBody>
          <a:bodyPr/>
          <a:lstStyle/>
          <a:p>
            <a:fld id="{2D9E6494-AFFC-FE46-8CA3-2FC26414D6E0}" type="slidenum">
              <a:rPr lang="en-US" smtClean="0"/>
              <a:t>12</a:t>
            </a:fld>
            <a:endParaRPr lang="en-US"/>
          </a:p>
        </p:txBody>
      </p:sp>
    </p:spTree>
    <p:extLst>
      <p:ext uri="{BB962C8B-B14F-4D97-AF65-F5344CB8AC3E}">
        <p14:creationId xmlns:p14="http://schemas.microsoft.com/office/powerpoint/2010/main" val="15026401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D9E0-B3ED-724F-9028-69BE23880944}"/>
              </a:ext>
            </a:extLst>
          </p:cNvPr>
          <p:cNvSpPr>
            <a:spLocks noGrp="1"/>
          </p:cNvSpPr>
          <p:nvPr>
            <p:ph type="ctrTitle"/>
          </p:nvPr>
        </p:nvSpPr>
        <p:spPr>
          <a:xfrm>
            <a:off x="6043353" y="872979"/>
            <a:ext cx="5652927" cy="1986597"/>
          </a:xfrm>
          <a:prstGeom prst="rect">
            <a:avLst/>
          </a:prstGeom>
        </p:spPr>
        <p:txBody>
          <a:bodyPr anchor="b">
            <a:noAutofit/>
          </a:bodyPr>
          <a:lstStyle>
            <a:lvl1pPr algn="l">
              <a:defRPr sz="5400" baseline="0">
                <a:solidFill>
                  <a:schemeClr val="tx2"/>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D708D59-5533-984A-ABC7-8D0F7571CAFA}"/>
              </a:ext>
            </a:extLst>
          </p:cNvPr>
          <p:cNvSpPr>
            <a:spLocks noGrp="1"/>
          </p:cNvSpPr>
          <p:nvPr>
            <p:ph type="subTitle" idx="1"/>
          </p:nvPr>
        </p:nvSpPr>
        <p:spPr>
          <a:xfrm>
            <a:off x="6043354" y="2859576"/>
            <a:ext cx="5652926" cy="1014298"/>
          </a:xfrm>
          <a:prstGeom prst="rect">
            <a:avLst/>
          </a:prstGeom>
        </p:spPr>
        <p:txBody>
          <a:bodyPr>
            <a:noAutofit/>
          </a:bodyPr>
          <a:lstStyle>
            <a:lvl1pPr marL="0" indent="0" algn="l">
              <a:buNone/>
              <a:defRPr sz="2800" b="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Picture 4">
            <a:extLst>
              <a:ext uri="{FF2B5EF4-FFF2-40B4-BE49-F238E27FC236}">
                <a16:creationId xmlns:a16="http://schemas.microsoft.com/office/drawing/2014/main" id="{C7C9A4B9-2D6F-B744-9793-7FA2200A0F4B}"/>
              </a:ext>
            </a:extLst>
          </p:cNvPr>
          <p:cNvPicPr>
            <a:picLocks noChangeAspect="1"/>
          </p:cNvPicPr>
          <p:nvPr userDrawn="1"/>
        </p:nvPicPr>
        <p:blipFill>
          <a:blip r:embed="rId2"/>
          <a:stretch>
            <a:fillRect/>
          </a:stretch>
        </p:blipFill>
        <p:spPr>
          <a:xfrm>
            <a:off x="6043352" y="5172126"/>
            <a:ext cx="2249424" cy="989330"/>
          </a:xfrm>
          <a:prstGeom prst="rect">
            <a:avLst/>
          </a:prstGeom>
        </p:spPr>
      </p:pic>
      <p:sp>
        <p:nvSpPr>
          <p:cNvPr id="9" name="TextBox 10">
            <a:extLst>
              <a:ext uri="{FF2B5EF4-FFF2-40B4-BE49-F238E27FC236}">
                <a16:creationId xmlns:a16="http://schemas.microsoft.com/office/drawing/2014/main" id="{BE7DEA5C-B7FD-BD4B-9ABC-37ED1E0B54FB}"/>
              </a:ext>
            </a:extLst>
          </p:cNvPr>
          <p:cNvSpPr txBox="1"/>
          <p:nvPr userDrawn="1"/>
        </p:nvSpPr>
        <p:spPr>
          <a:xfrm>
            <a:off x="6043354" y="3666011"/>
            <a:ext cx="665017"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Aft>
                <a:spcPts val="600"/>
              </a:spcAft>
            </a:pPr>
            <a:r>
              <a:rPr lang="en-US" sz="2400" b="1" dirty="0">
                <a:solidFill>
                  <a:schemeClr val="accent4"/>
                </a:solidFill>
              </a:rPr>
              <a:t>•••</a:t>
            </a:r>
          </a:p>
        </p:txBody>
      </p:sp>
      <p:pic>
        <p:nvPicPr>
          <p:cNvPr id="7" name="Picture 6">
            <a:extLst>
              <a:ext uri="{FF2B5EF4-FFF2-40B4-BE49-F238E27FC236}">
                <a16:creationId xmlns:a16="http://schemas.microsoft.com/office/drawing/2014/main" id="{56BC9998-9220-9743-8491-645DBDD42463}"/>
              </a:ext>
            </a:extLst>
          </p:cNvPr>
          <p:cNvPicPr>
            <a:picLocks noChangeAspect="1"/>
          </p:cNvPicPr>
          <p:nvPr userDrawn="1"/>
        </p:nvPicPr>
        <p:blipFill>
          <a:blip r:embed="rId3"/>
          <a:stretch>
            <a:fillRect/>
          </a:stretch>
        </p:blipFill>
        <p:spPr>
          <a:xfrm>
            <a:off x="0" y="0"/>
            <a:ext cx="5488845" cy="6858000"/>
          </a:xfrm>
          <a:prstGeom prst="rect">
            <a:avLst/>
          </a:prstGeom>
        </p:spPr>
      </p:pic>
    </p:spTree>
    <p:extLst>
      <p:ext uri="{BB962C8B-B14F-4D97-AF65-F5344CB8AC3E}">
        <p14:creationId xmlns:p14="http://schemas.microsoft.com/office/powerpoint/2010/main" val="375543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B11EF-6B8C-F34B-9A29-C5DC8D8AD78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6EC57A-5081-654F-BF09-F77FD92FEA79}"/>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9BAE5C-6A17-B24C-9544-D5A521F6254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8">
            <a:extLst>
              <a:ext uri="{FF2B5EF4-FFF2-40B4-BE49-F238E27FC236}">
                <a16:creationId xmlns:a16="http://schemas.microsoft.com/office/drawing/2014/main" id="{2C155027-0F0B-144E-9D35-44405E9ADFD6}"/>
              </a:ext>
            </a:extLst>
          </p:cNvPr>
          <p:cNvSpPr>
            <a:spLocks noGrp="1"/>
          </p:cNvSpPr>
          <p:nvPr>
            <p:ph type="ftr" sz="quarter" idx="11"/>
          </p:nvPr>
        </p:nvSpPr>
        <p:spPr/>
        <p:txBody>
          <a:bodyPr/>
          <a:lstStyle/>
          <a:p>
            <a:r>
              <a:rPr lang="en-US"/>
              <a:t>Document Title</a:t>
            </a:r>
            <a:endParaRPr lang="en-US" dirty="0"/>
          </a:p>
        </p:txBody>
      </p:sp>
      <p:sp>
        <p:nvSpPr>
          <p:cNvPr id="10" name="Slide Number Placeholder 9">
            <a:extLst>
              <a:ext uri="{FF2B5EF4-FFF2-40B4-BE49-F238E27FC236}">
                <a16:creationId xmlns:a16="http://schemas.microsoft.com/office/drawing/2014/main" id="{A8429DA9-6506-F248-8BF7-A4184467E422}"/>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83184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7A13-1565-F645-810B-FC23B5559F2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16EF9D-F47C-6E40-8C1D-BCBDAE96147C}"/>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7EDAE58-F8E0-234E-94B3-D3596EE127A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8">
            <a:extLst>
              <a:ext uri="{FF2B5EF4-FFF2-40B4-BE49-F238E27FC236}">
                <a16:creationId xmlns:a16="http://schemas.microsoft.com/office/drawing/2014/main" id="{4276A87F-C9C4-ED48-B6E9-1A08D898000A}"/>
              </a:ext>
            </a:extLst>
          </p:cNvPr>
          <p:cNvSpPr>
            <a:spLocks noGrp="1"/>
          </p:cNvSpPr>
          <p:nvPr>
            <p:ph type="ftr" sz="quarter" idx="11"/>
          </p:nvPr>
        </p:nvSpPr>
        <p:spPr/>
        <p:txBody>
          <a:bodyPr/>
          <a:lstStyle/>
          <a:p>
            <a:r>
              <a:rPr lang="en-US"/>
              <a:t>Document Title</a:t>
            </a:r>
            <a:endParaRPr lang="en-US" dirty="0"/>
          </a:p>
        </p:txBody>
      </p:sp>
      <p:sp>
        <p:nvSpPr>
          <p:cNvPr id="10" name="Slide Number Placeholder 9">
            <a:extLst>
              <a:ext uri="{FF2B5EF4-FFF2-40B4-BE49-F238E27FC236}">
                <a16:creationId xmlns:a16="http://schemas.microsoft.com/office/drawing/2014/main" id="{67E50796-3DBD-D54A-9C82-5EC70B836A5E}"/>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1111012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51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F885120-0513-1C4D-8FE6-38F5392990C1}"/>
              </a:ext>
            </a:extLst>
          </p:cNvPr>
          <p:cNvSpPr/>
          <p:nvPr userDrawn="1"/>
        </p:nvSpPr>
        <p:spPr>
          <a:xfrm>
            <a:off x="0" y="0"/>
            <a:ext cx="12192000" cy="5060477"/>
          </a:xfrm>
          <a:prstGeom prst="rect">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pic>
        <p:nvPicPr>
          <p:cNvPr id="2" name="Picture 1">
            <a:extLst>
              <a:ext uri="{FF2B5EF4-FFF2-40B4-BE49-F238E27FC236}">
                <a16:creationId xmlns:a16="http://schemas.microsoft.com/office/drawing/2014/main" id="{7418A417-648A-8340-AE41-4375D377BBC4}"/>
              </a:ext>
            </a:extLst>
          </p:cNvPr>
          <p:cNvPicPr>
            <a:picLocks noChangeAspect="1"/>
          </p:cNvPicPr>
          <p:nvPr userDrawn="1"/>
        </p:nvPicPr>
        <p:blipFill>
          <a:blip r:embed="rId2"/>
          <a:stretch>
            <a:fillRect/>
          </a:stretch>
        </p:blipFill>
        <p:spPr>
          <a:xfrm>
            <a:off x="5028446" y="5373321"/>
            <a:ext cx="2135109" cy="939052"/>
          </a:xfrm>
          <a:prstGeom prst="rect">
            <a:avLst/>
          </a:prstGeom>
        </p:spPr>
      </p:pic>
      <p:sp>
        <p:nvSpPr>
          <p:cNvPr id="10" name="Title 1">
            <a:extLst>
              <a:ext uri="{FF2B5EF4-FFF2-40B4-BE49-F238E27FC236}">
                <a16:creationId xmlns:a16="http://schemas.microsoft.com/office/drawing/2014/main" id="{CEFF1213-A75D-6D47-912C-4686D9DD97A2}"/>
              </a:ext>
            </a:extLst>
          </p:cNvPr>
          <p:cNvSpPr>
            <a:spLocks noGrp="1"/>
          </p:cNvSpPr>
          <p:nvPr>
            <p:ph type="title"/>
          </p:nvPr>
        </p:nvSpPr>
        <p:spPr>
          <a:xfrm>
            <a:off x="838200" y="1829202"/>
            <a:ext cx="10515600" cy="756688"/>
          </a:xfrm>
          <a:prstGeom prst="rect">
            <a:avLst/>
          </a:prstGeom>
        </p:spPr>
        <p:txBody>
          <a:bodyPr/>
          <a:lstStyle>
            <a:lvl1pPr algn="ctr">
              <a:defRPr sz="4800"/>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7CE0F213-0DE7-0C4E-A39D-369D76CB1547}"/>
              </a:ext>
            </a:extLst>
          </p:cNvPr>
          <p:cNvSpPr>
            <a:spLocks noGrp="1"/>
          </p:cNvSpPr>
          <p:nvPr>
            <p:ph type="subTitle" idx="1"/>
          </p:nvPr>
        </p:nvSpPr>
        <p:spPr>
          <a:xfrm>
            <a:off x="2539549" y="2631456"/>
            <a:ext cx="7112899" cy="496774"/>
          </a:xfrm>
          <a:prstGeom prst="rect">
            <a:avLst/>
          </a:prstGeom>
        </p:spPr>
        <p:txBody>
          <a:bodyPr>
            <a:noAutofit/>
          </a:bodyPr>
          <a:lstStyle>
            <a:lvl1pPr marL="0" indent="0" algn="ctr">
              <a:buNone/>
              <a:defRPr sz="18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315220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AEF4D-1501-1C4A-8BF2-EBF84C35393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746155A-A000-4041-920D-E7EEE74DEC15}"/>
              </a:ext>
            </a:extLst>
          </p:cNvPr>
          <p:cNvSpPr>
            <a:spLocks noGrp="1"/>
          </p:cNvSpPr>
          <p:nvPr>
            <p:ph idx="1"/>
          </p:nvPr>
        </p:nvSpPr>
        <p:spPr>
          <a:xfrm>
            <a:off x="838200" y="1825625"/>
            <a:ext cx="10515600" cy="4351338"/>
          </a:xfrm>
          <a:prstGeom prst="rect">
            <a:avLst/>
          </a:prstGeom>
        </p:spPr>
        <p:txBody>
          <a:bodyPr/>
          <a:lstStyle>
            <a:lvl1pPr>
              <a:spcBef>
                <a:spcPts val="1600"/>
              </a:spcBef>
              <a:defRPr/>
            </a:lvl1pPr>
            <a:lvl2pPr>
              <a:spcBef>
                <a:spcPts val="1100"/>
              </a:spcBef>
              <a:buClr>
                <a:schemeClr val="accent3"/>
              </a:buClr>
              <a:defRPr/>
            </a:lvl2pPr>
            <a:lvl3pPr>
              <a:spcBef>
                <a:spcPts val="1100"/>
              </a:spcBef>
              <a:buClr>
                <a:schemeClr val="tx2"/>
              </a:buClr>
              <a:defRPr/>
            </a:lvl3pPr>
            <a:lvl4pPr>
              <a:spcBef>
                <a:spcPts val="1100"/>
              </a:spcBef>
              <a:buClr>
                <a:schemeClr val="accent1"/>
              </a:buClr>
              <a:defRPr/>
            </a:lvl4pPr>
            <a:lvl5pPr>
              <a:spcBef>
                <a:spcPts val="1100"/>
              </a:spcBef>
              <a:buClr>
                <a:schemeClr val="bg2">
                  <a:lumMod val="2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226E6D72-8B14-8946-BAE9-7F2E965F3E7D}"/>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a16="http://schemas.microsoft.com/office/drawing/2014/main" id="{6FFCB3CD-21C1-174A-91CF-FE1453D9B88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7965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655D3D6-24B8-D545-9C97-CF34556DF482}"/>
              </a:ext>
            </a:extLst>
          </p:cNvPr>
          <p:cNvSpPr/>
          <p:nvPr userDrawn="1"/>
        </p:nvSpPr>
        <p:spPr>
          <a:xfrm>
            <a:off x="0" y="1"/>
            <a:ext cx="12192000" cy="6129494"/>
          </a:xfrm>
          <a:prstGeom prst="rect">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 name="Title 1">
            <a:extLst>
              <a:ext uri="{FF2B5EF4-FFF2-40B4-BE49-F238E27FC236}">
                <a16:creationId xmlns:a16="http://schemas.microsoft.com/office/drawing/2014/main" id="{84AAEF4D-1501-1C4A-8BF2-EBF84C35393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746155A-A000-4041-920D-E7EEE74DEC15}"/>
              </a:ext>
            </a:extLst>
          </p:cNvPr>
          <p:cNvSpPr>
            <a:spLocks noGrp="1"/>
          </p:cNvSpPr>
          <p:nvPr>
            <p:ph idx="1"/>
          </p:nvPr>
        </p:nvSpPr>
        <p:spPr>
          <a:xfrm>
            <a:off x="838200" y="1825625"/>
            <a:ext cx="10515600" cy="4351338"/>
          </a:xfrm>
          <a:prstGeom prst="rect">
            <a:avLst/>
          </a:prstGeom>
        </p:spPr>
        <p:txBody>
          <a:bodyPr/>
          <a:lstStyle>
            <a:lvl1pPr>
              <a:spcBef>
                <a:spcPts val="1600"/>
              </a:spcBef>
              <a:defRPr/>
            </a:lvl1pPr>
            <a:lvl2pPr>
              <a:spcBef>
                <a:spcPts val="1100"/>
              </a:spcBef>
              <a:buClr>
                <a:schemeClr val="accent3"/>
              </a:buClr>
              <a:defRPr/>
            </a:lvl2pPr>
            <a:lvl3pPr>
              <a:spcBef>
                <a:spcPts val="1100"/>
              </a:spcBef>
              <a:buClr>
                <a:schemeClr val="tx2"/>
              </a:buClr>
              <a:defRPr/>
            </a:lvl3pPr>
            <a:lvl4pPr>
              <a:spcBef>
                <a:spcPts val="1100"/>
              </a:spcBef>
              <a:buClr>
                <a:schemeClr val="bg2">
                  <a:lumMod val="25000"/>
                </a:schemeClr>
              </a:buClr>
              <a:defRPr/>
            </a:lvl4pPr>
            <a:lvl5pPr>
              <a:spcBef>
                <a:spcPts val="1100"/>
              </a:spcBef>
              <a:buClr>
                <a:schemeClr val="bg2">
                  <a:lumMod val="2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226E6D72-8B14-8946-BAE9-7F2E965F3E7D}"/>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a16="http://schemas.microsoft.com/office/drawing/2014/main" id="{6FFCB3CD-21C1-174A-91CF-FE1453D9B88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01907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B5B31EB-AFC1-7D40-A66D-92EFDA2E4095}"/>
              </a:ext>
            </a:extLst>
          </p:cNvPr>
          <p:cNvSpPr/>
          <p:nvPr userDrawn="1"/>
        </p:nvSpPr>
        <p:spPr>
          <a:xfrm>
            <a:off x="0" y="3674225"/>
            <a:ext cx="11347450" cy="814647"/>
          </a:xfrm>
          <a:prstGeom prst="rect">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 name="Title 1">
            <a:extLst>
              <a:ext uri="{FF2B5EF4-FFF2-40B4-BE49-F238E27FC236}">
                <a16:creationId xmlns:a16="http://schemas.microsoft.com/office/drawing/2014/main" id="{6A845B6D-5702-EB41-BD5B-A2026290BBE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A55E5EB-D470-424D-B29E-DD801C3221E2}"/>
              </a:ext>
            </a:extLst>
          </p:cNvPr>
          <p:cNvSpPr>
            <a:spLocks noGrp="1"/>
          </p:cNvSpPr>
          <p:nvPr>
            <p:ph type="body" idx="1"/>
          </p:nvPr>
        </p:nvSpPr>
        <p:spPr>
          <a:xfrm>
            <a:off x="906086" y="4589463"/>
            <a:ext cx="10441363" cy="1500187"/>
          </a:xfrm>
          <a:prstGeom prst="rect">
            <a:avLst/>
          </a:prstGeo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7">
            <a:extLst>
              <a:ext uri="{FF2B5EF4-FFF2-40B4-BE49-F238E27FC236}">
                <a16:creationId xmlns:a16="http://schemas.microsoft.com/office/drawing/2014/main" id="{AA28F8C4-A416-6D47-B14B-F464C35985E9}"/>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a16="http://schemas.microsoft.com/office/drawing/2014/main" id="{0AC3095E-FADF-A540-82A8-4DA001290018}"/>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27535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5B6D-5702-EB41-BD5B-A2026290BBE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A55E5EB-D470-424D-B29E-DD801C3221E2}"/>
              </a:ext>
            </a:extLst>
          </p:cNvPr>
          <p:cNvSpPr>
            <a:spLocks noGrp="1"/>
          </p:cNvSpPr>
          <p:nvPr>
            <p:ph type="body" idx="1"/>
          </p:nvPr>
        </p:nvSpPr>
        <p:spPr>
          <a:xfrm>
            <a:off x="906086" y="4589463"/>
            <a:ext cx="10441363" cy="1500187"/>
          </a:xfrm>
          <a:prstGeom prst="rect">
            <a:avLst/>
          </a:prstGeo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7">
            <a:extLst>
              <a:ext uri="{FF2B5EF4-FFF2-40B4-BE49-F238E27FC236}">
                <a16:creationId xmlns:a16="http://schemas.microsoft.com/office/drawing/2014/main" id="{AA28F8C4-A416-6D47-B14B-F464C35985E9}"/>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a16="http://schemas.microsoft.com/office/drawing/2014/main" id="{0AC3095E-FADF-A540-82A8-4DA001290018}"/>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06247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25FC0-6196-894E-8A64-170C07D85E1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BACD3D25-205D-3944-962E-9CBA893081E5}"/>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F981C5-57EC-8444-B397-BAB5AEF5D23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8">
            <a:extLst>
              <a:ext uri="{FF2B5EF4-FFF2-40B4-BE49-F238E27FC236}">
                <a16:creationId xmlns:a16="http://schemas.microsoft.com/office/drawing/2014/main" id="{09B1C2F5-9B3F-A443-B237-E6F4B8AC50F4}"/>
              </a:ext>
            </a:extLst>
          </p:cNvPr>
          <p:cNvSpPr>
            <a:spLocks noGrp="1"/>
          </p:cNvSpPr>
          <p:nvPr>
            <p:ph type="ftr" sz="quarter" idx="11"/>
          </p:nvPr>
        </p:nvSpPr>
        <p:spPr/>
        <p:txBody>
          <a:bodyPr/>
          <a:lstStyle/>
          <a:p>
            <a:r>
              <a:rPr lang="en-US"/>
              <a:t>Document Title</a:t>
            </a:r>
            <a:endParaRPr lang="en-US" dirty="0"/>
          </a:p>
        </p:txBody>
      </p:sp>
      <p:sp>
        <p:nvSpPr>
          <p:cNvPr id="10" name="Slide Number Placeholder 9">
            <a:extLst>
              <a:ext uri="{FF2B5EF4-FFF2-40B4-BE49-F238E27FC236}">
                <a16:creationId xmlns:a16="http://schemas.microsoft.com/office/drawing/2014/main" id="{575194DF-99B9-484E-B2FD-69F7877A5209}"/>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55272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54F76-AF8A-314A-8B05-7E9E2B528FAF}"/>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60F8F598-D65A-DF43-A53B-C54AE57A6AC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CA1790-4832-A64D-A01A-3C3E57669EB5}"/>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FD5BB6-193F-B34E-9884-12552D786A5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ADE333-2DB9-2940-BB65-68C125593CDC}"/>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10">
            <a:extLst>
              <a:ext uri="{FF2B5EF4-FFF2-40B4-BE49-F238E27FC236}">
                <a16:creationId xmlns:a16="http://schemas.microsoft.com/office/drawing/2014/main" id="{7516C295-4C34-3E49-9663-F94D634C6D40}"/>
              </a:ext>
            </a:extLst>
          </p:cNvPr>
          <p:cNvSpPr>
            <a:spLocks noGrp="1"/>
          </p:cNvSpPr>
          <p:nvPr>
            <p:ph type="ftr" sz="quarter" idx="11"/>
          </p:nvPr>
        </p:nvSpPr>
        <p:spPr/>
        <p:txBody>
          <a:bodyPr/>
          <a:lstStyle/>
          <a:p>
            <a:r>
              <a:rPr lang="en-US"/>
              <a:t>Document Title</a:t>
            </a:r>
            <a:endParaRPr lang="en-US" dirty="0"/>
          </a:p>
        </p:txBody>
      </p:sp>
      <p:sp>
        <p:nvSpPr>
          <p:cNvPr id="12" name="Slide Number Placeholder 11">
            <a:extLst>
              <a:ext uri="{FF2B5EF4-FFF2-40B4-BE49-F238E27FC236}">
                <a16:creationId xmlns:a16="http://schemas.microsoft.com/office/drawing/2014/main" id="{6E9E1A2A-F71F-D84E-9BB6-C3F977B57BE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139266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3A52-2D72-504C-8315-DDE9EF50829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7" name="Footer Placeholder 6">
            <a:extLst>
              <a:ext uri="{FF2B5EF4-FFF2-40B4-BE49-F238E27FC236}">
                <a16:creationId xmlns:a16="http://schemas.microsoft.com/office/drawing/2014/main" id="{40E4E35C-0EA5-E64B-962F-22874275001D}"/>
              </a:ext>
            </a:extLst>
          </p:cNvPr>
          <p:cNvSpPr>
            <a:spLocks noGrp="1"/>
          </p:cNvSpPr>
          <p:nvPr>
            <p:ph type="ftr" sz="quarter" idx="11"/>
          </p:nvPr>
        </p:nvSpPr>
        <p:spPr/>
        <p:txBody>
          <a:bodyPr/>
          <a:lstStyle/>
          <a:p>
            <a:r>
              <a:rPr lang="en-US"/>
              <a:t>Document Title</a:t>
            </a:r>
            <a:endParaRPr lang="en-US" dirty="0"/>
          </a:p>
        </p:txBody>
      </p:sp>
      <p:sp>
        <p:nvSpPr>
          <p:cNvPr id="8" name="Slide Number Placeholder 7">
            <a:extLst>
              <a:ext uri="{FF2B5EF4-FFF2-40B4-BE49-F238E27FC236}">
                <a16:creationId xmlns:a16="http://schemas.microsoft.com/office/drawing/2014/main" id="{C940A6AF-2583-B146-A921-C354741E07F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11452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DA9E6DF-C45D-D341-8CD4-66D7C21FD5E8}"/>
              </a:ext>
            </a:extLst>
          </p:cNvPr>
          <p:cNvSpPr>
            <a:spLocks noGrp="1"/>
          </p:cNvSpPr>
          <p:nvPr>
            <p:ph idx="1"/>
          </p:nvPr>
        </p:nvSpPr>
        <p:spPr>
          <a:xfrm>
            <a:off x="838200" y="1825625"/>
            <a:ext cx="10515600" cy="4351338"/>
          </a:xfrm>
          <a:prstGeom prst="rect">
            <a:avLst/>
          </a:prstGeom>
        </p:spPr>
        <p:txBody>
          <a:bodyPr/>
          <a:lstStyle>
            <a:lvl1pPr marL="0" indent="0">
              <a:spcBef>
                <a:spcPts val="1600"/>
              </a:spcBef>
              <a:buNone/>
              <a:defRPr/>
            </a:lvl1pPr>
            <a:lvl2pPr marL="457200" indent="0">
              <a:spcBef>
                <a:spcPts val="1100"/>
              </a:spcBef>
              <a:buClr>
                <a:schemeClr val="accent3"/>
              </a:buClr>
              <a:buNone/>
              <a:defRPr/>
            </a:lvl2pPr>
            <a:lvl3pPr marL="914400" indent="0">
              <a:spcBef>
                <a:spcPts val="1100"/>
              </a:spcBef>
              <a:buClr>
                <a:schemeClr val="tx2"/>
              </a:buClr>
              <a:buNone/>
              <a:defRPr/>
            </a:lvl3pPr>
            <a:lvl4pPr marL="1371600" indent="0">
              <a:spcBef>
                <a:spcPts val="1100"/>
              </a:spcBef>
              <a:buClr>
                <a:schemeClr val="bg2">
                  <a:lumMod val="25000"/>
                </a:schemeClr>
              </a:buClr>
              <a:buNone/>
              <a:defRPr/>
            </a:lvl4pPr>
            <a:lvl5pPr marL="1828800" indent="0">
              <a:spcBef>
                <a:spcPts val="1100"/>
              </a:spcBef>
              <a:buClr>
                <a:schemeClr val="bg2">
                  <a:lumMod val="25000"/>
                </a:schemeClr>
              </a:buClr>
              <a:buNone/>
              <a:defRPr/>
            </a:lvl5pPr>
          </a:lstStyle>
          <a:p>
            <a:pPr lvl="0"/>
            <a:r>
              <a:rPr lang="en-US"/>
              <a:t>Click to edit Master text styles</a:t>
            </a:r>
          </a:p>
        </p:txBody>
      </p:sp>
      <p:sp>
        <p:nvSpPr>
          <p:cNvPr id="3" name="Footer Placeholder 2">
            <a:extLst>
              <a:ext uri="{FF2B5EF4-FFF2-40B4-BE49-F238E27FC236}">
                <a16:creationId xmlns:a16="http://schemas.microsoft.com/office/drawing/2014/main" id="{3661952D-288C-0244-AF97-004A46479DD4}"/>
              </a:ext>
            </a:extLst>
          </p:cNvPr>
          <p:cNvSpPr>
            <a:spLocks noGrp="1"/>
          </p:cNvSpPr>
          <p:nvPr>
            <p:ph type="ftr" sz="quarter" idx="11"/>
          </p:nvPr>
        </p:nvSpPr>
        <p:spPr/>
        <p:txBody>
          <a:bodyPr/>
          <a:lstStyle/>
          <a:p>
            <a:r>
              <a:rPr lang="en-US"/>
              <a:t>Document Title</a:t>
            </a:r>
            <a:endParaRPr lang="en-US" dirty="0"/>
          </a:p>
        </p:txBody>
      </p:sp>
      <p:sp>
        <p:nvSpPr>
          <p:cNvPr id="4" name="Slide Number Placeholder 3">
            <a:extLst>
              <a:ext uri="{FF2B5EF4-FFF2-40B4-BE49-F238E27FC236}">
                <a16:creationId xmlns:a16="http://schemas.microsoft.com/office/drawing/2014/main" id="{B9955E07-C33D-7D45-AD5F-44FE4742C4EB}"/>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361165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0D6D8F-B1D3-FA4A-9E16-E45F5D59EF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F05931-36CF-BD4A-BA02-41FF3A41C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C9091326-D4DF-4A44-A729-97FEF6FEDD55}"/>
              </a:ext>
            </a:extLst>
          </p:cNvPr>
          <p:cNvSpPr>
            <a:spLocks noGrp="1"/>
          </p:cNvSpPr>
          <p:nvPr>
            <p:ph type="ftr" sz="quarter" idx="3"/>
          </p:nvPr>
        </p:nvSpPr>
        <p:spPr>
          <a:xfrm>
            <a:off x="1292202" y="6532831"/>
            <a:ext cx="4052882" cy="317852"/>
          </a:xfrm>
          <a:prstGeom prst="rect">
            <a:avLst/>
          </a:prstGeom>
        </p:spPr>
        <p:txBody>
          <a:bodyPr vert="horz" lIns="91440" tIns="45720" rIns="91440" bIns="45720" rtlCol="0" anchor="t" anchorCtr="0"/>
          <a:lstStyle>
            <a:lvl1pPr algn="ctr">
              <a:defRPr sz="1200">
                <a:solidFill>
                  <a:schemeClr val="bg2">
                    <a:lumMod val="50000"/>
                  </a:schemeClr>
                </a:solidFill>
              </a:defRPr>
            </a:lvl1pPr>
          </a:lstStyle>
          <a:p>
            <a:r>
              <a:rPr lang="en-US"/>
              <a:t>Document Title</a:t>
            </a:r>
            <a:endParaRPr lang="en-US" dirty="0"/>
          </a:p>
        </p:txBody>
      </p:sp>
      <p:sp>
        <p:nvSpPr>
          <p:cNvPr id="6" name="Slide Number Placeholder 5">
            <a:extLst>
              <a:ext uri="{FF2B5EF4-FFF2-40B4-BE49-F238E27FC236}">
                <a16:creationId xmlns:a16="http://schemas.microsoft.com/office/drawing/2014/main" id="{55BF853C-E04D-9A4E-A9E5-C2414B839946}"/>
              </a:ext>
            </a:extLst>
          </p:cNvPr>
          <p:cNvSpPr>
            <a:spLocks noGrp="1"/>
          </p:cNvSpPr>
          <p:nvPr>
            <p:ph type="sldNum" sz="quarter" idx="4"/>
          </p:nvPr>
        </p:nvSpPr>
        <p:spPr>
          <a:xfrm>
            <a:off x="11353799" y="6532831"/>
            <a:ext cx="626163" cy="317851"/>
          </a:xfrm>
          <a:prstGeom prst="rect">
            <a:avLst/>
          </a:prstGeom>
        </p:spPr>
        <p:txBody>
          <a:bodyPr vert="horz" lIns="91440" tIns="45720" rIns="91440" bIns="45720" rtlCol="0" anchor="t" anchorCtr="0"/>
          <a:lstStyle>
            <a:lvl1pPr algn="r">
              <a:defRPr sz="1000">
                <a:solidFill>
                  <a:schemeClr val="tx2"/>
                </a:solidFill>
              </a:defRPr>
            </a:lvl1pPr>
          </a:lstStyle>
          <a:p>
            <a:fld id="{0F408A5D-059A-A247-8344-29C129C8EF29}" type="slidenum">
              <a:rPr lang="en-US" smtClean="0"/>
              <a:pPr/>
              <a:t>‹#›</a:t>
            </a:fld>
            <a:endParaRPr lang="en-US" dirty="0"/>
          </a:p>
        </p:txBody>
      </p:sp>
      <p:pic>
        <p:nvPicPr>
          <p:cNvPr id="10" name="Picture 9">
            <a:extLst>
              <a:ext uri="{FF2B5EF4-FFF2-40B4-BE49-F238E27FC236}">
                <a16:creationId xmlns:a16="http://schemas.microsoft.com/office/drawing/2014/main" id="{B88F8C66-7A30-6D43-94F4-A2A315E28EC7}"/>
              </a:ext>
            </a:extLst>
          </p:cNvPr>
          <p:cNvPicPr>
            <a:picLocks noChangeAspect="1"/>
          </p:cNvPicPr>
          <p:nvPr userDrawn="1"/>
        </p:nvPicPr>
        <p:blipFill>
          <a:blip r:embed="rId15"/>
          <a:stretch>
            <a:fillRect/>
          </a:stretch>
        </p:blipFill>
        <p:spPr>
          <a:xfrm>
            <a:off x="11582226" y="149141"/>
            <a:ext cx="414328" cy="756947"/>
          </a:xfrm>
          <a:prstGeom prst="rect">
            <a:avLst/>
          </a:prstGeom>
        </p:spPr>
      </p:pic>
      <p:pic>
        <p:nvPicPr>
          <p:cNvPr id="32" name="Picture 31">
            <a:extLst>
              <a:ext uri="{FF2B5EF4-FFF2-40B4-BE49-F238E27FC236}">
                <a16:creationId xmlns:a16="http://schemas.microsoft.com/office/drawing/2014/main" id="{DA5D38A6-7E75-1647-BF52-44A75C978B11}"/>
              </a:ext>
            </a:extLst>
          </p:cNvPr>
          <p:cNvPicPr>
            <a:picLocks noChangeAspect="1"/>
          </p:cNvPicPr>
          <p:nvPr userDrawn="1"/>
        </p:nvPicPr>
        <p:blipFill>
          <a:blip r:embed="rId16"/>
          <a:stretch>
            <a:fillRect/>
          </a:stretch>
        </p:blipFill>
        <p:spPr>
          <a:xfrm>
            <a:off x="317451" y="6532831"/>
            <a:ext cx="815840" cy="339933"/>
          </a:xfrm>
          <a:prstGeom prst="rect">
            <a:avLst/>
          </a:prstGeom>
        </p:spPr>
      </p:pic>
      <p:sp>
        <p:nvSpPr>
          <p:cNvPr id="33" name="Rectangle 32">
            <a:extLst>
              <a:ext uri="{FF2B5EF4-FFF2-40B4-BE49-F238E27FC236}">
                <a16:creationId xmlns:a16="http://schemas.microsoft.com/office/drawing/2014/main" id="{05F6A309-F3AB-E848-A606-843297B5CA2E}"/>
              </a:ext>
            </a:extLst>
          </p:cNvPr>
          <p:cNvSpPr/>
          <p:nvPr userDrawn="1"/>
        </p:nvSpPr>
        <p:spPr>
          <a:xfrm>
            <a:off x="5565913" y="6559544"/>
            <a:ext cx="5787887" cy="303282"/>
          </a:xfrm>
          <a:prstGeom prst="rect">
            <a:avLst/>
          </a:prstGeom>
          <a:gradFill>
            <a:gsLst>
              <a:gs pos="74000">
                <a:srgbClr val="C0E8EB"/>
              </a:gs>
              <a:gs pos="54000">
                <a:srgbClr val="80D1D6"/>
              </a:gs>
              <a:gs pos="0">
                <a:schemeClr val="accent5"/>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4227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1" r:id="rId4"/>
    <p:sldLayoutId id="2147483660" r:id="rId5"/>
    <p:sldLayoutId id="2147483652" r:id="rId6"/>
    <p:sldLayoutId id="2147483653" r:id="rId7"/>
    <p:sldLayoutId id="2147483654" r:id="rId8"/>
    <p:sldLayoutId id="2147483658" r:id="rId9"/>
    <p:sldLayoutId id="2147483656" r:id="rId10"/>
    <p:sldLayoutId id="2147483657" r:id="rId11"/>
    <p:sldLayoutId id="2147483655" r:id="rId12"/>
    <p:sldLayoutId id="2147483661" r:id="rId13"/>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600"/>
        </a:spcBef>
        <a:buClr>
          <a:schemeClr val="accent1"/>
        </a:buClr>
        <a:buFont typeface="Arial" panose="020B0604020202020204" pitchFamily="34" charset="0"/>
        <a:buChar char="•"/>
        <a:defRPr sz="28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1100"/>
        </a:spcBef>
        <a:buClr>
          <a:schemeClr val="accent3"/>
        </a:buClr>
        <a:buFont typeface="Arial" panose="020B0604020202020204" pitchFamily="34" charset="0"/>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1100"/>
        </a:spcBef>
        <a:buClr>
          <a:schemeClr val="tx2"/>
        </a:buClr>
        <a:buFont typeface="Arial" panose="020B0604020202020204" pitchFamily="34" charset="0"/>
        <a:buChar char="•"/>
        <a:defRPr sz="20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1100"/>
        </a:spcBef>
        <a:buClr>
          <a:schemeClr val="accent1"/>
        </a:buClr>
        <a:buSzPct val="90000"/>
        <a:buFont typeface="Courier New" panose="02070309020205020404" pitchFamily="49" charset="0"/>
        <a:buChar char="o"/>
        <a:defRPr sz="18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1100"/>
        </a:spcBef>
        <a:buFont typeface="System Font Regular"/>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bd@royalcollege.ca"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hyperlink" Target="https://creativecommons.org/licenses/by-nc-nd/3.0/" TargetMode="External"/><Relationship Id="rId5" Type="http://schemas.openxmlformats.org/officeDocument/2006/relationships/hyperlink" Target="https://autoconocimientointegral.com/2014/04/17/no-es-lo-que-haces-sino-como-lo-haces/" TargetMode="Externa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8904D9-059C-4A42-B4B4-6C7CA0AC8DB3}"/>
              </a:ext>
            </a:extLst>
          </p:cNvPr>
          <p:cNvSpPr>
            <a:spLocks noGrp="1"/>
          </p:cNvSpPr>
          <p:nvPr>
            <p:ph idx="1"/>
          </p:nvPr>
        </p:nvSpPr>
        <p:spPr>
          <a:xfrm>
            <a:off x="838200" y="887767"/>
            <a:ext cx="10515600" cy="5289196"/>
          </a:xfrm>
        </p:spPr>
        <p:txBody>
          <a:bodyPr vert="horz" lIns="91440" tIns="45720" rIns="91440" bIns="45720" rtlCol="0" anchor="t">
            <a:noAutofit/>
          </a:bodyPr>
          <a:lstStyle/>
          <a:p>
            <a:pPr marL="0" indent="0" algn="ctr">
              <a:buNone/>
            </a:pPr>
            <a:endParaRPr lang="en-CA" sz="2400" i="1" dirty="0">
              <a:latin typeface="Arial" panose="020B0604020202020204" pitchFamily="34" charset="0"/>
              <a:cs typeface="Arial" panose="020B0604020202020204" pitchFamily="34" charset="0"/>
            </a:endParaRPr>
          </a:p>
          <a:p>
            <a:pPr marL="0" indent="0" algn="ctr">
              <a:buNone/>
            </a:pPr>
            <a:endParaRPr lang="en-CA" sz="2400" i="1" dirty="0">
              <a:latin typeface="Arial" panose="020B0604020202020204" pitchFamily="34" charset="0"/>
              <a:cs typeface="Arial" panose="020B0604020202020204" pitchFamily="34" charset="0"/>
            </a:endParaRPr>
          </a:p>
          <a:p>
            <a:pPr marL="0" indent="0" algn="ctr">
              <a:buNone/>
            </a:pPr>
            <a:r>
              <a:rPr lang="en-CA" sz="2400" i="1" dirty="0">
                <a:latin typeface="Arial"/>
                <a:cs typeface="Arial"/>
              </a:rPr>
              <a:t>This presentation was developed for your faculty development needs, non-commercial creative commons use, and dissemination.</a:t>
            </a:r>
          </a:p>
          <a:p>
            <a:pPr marL="0" indent="0" algn="ctr">
              <a:buNone/>
            </a:pPr>
            <a:endParaRPr lang="en-CA" sz="2400" i="1" dirty="0">
              <a:latin typeface="Arial" panose="020B0604020202020204" pitchFamily="34" charset="0"/>
              <a:cs typeface="Arial" panose="020B0604020202020204" pitchFamily="34" charset="0"/>
            </a:endParaRPr>
          </a:p>
          <a:p>
            <a:pPr marL="0" indent="0" algn="ctr">
              <a:buNone/>
            </a:pPr>
            <a:r>
              <a:rPr lang="en-CA" sz="2400" i="1" dirty="0">
                <a:latin typeface="Arial" panose="020B0604020202020204" pitchFamily="34" charset="0"/>
                <a:cs typeface="Arial" panose="020B0604020202020204" pitchFamily="34" charset="0"/>
              </a:rPr>
              <a:t>Please attribute source material to the Royal College of Physicians and Surgeons of Canada</a:t>
            </a:r>
            <a:endParaRPr lang="en-CA" sz="1600" i="1" dirty="0">
              <a:highlight>
                <a:srgbClr val="FFFF00"/>
              </a:highlight>
              <a:latin typeface="Arial" panose="020B0604020202020204" pitchFamily="34" charset="0"/>
              <a:cs typeface="Arial" panose="020B0604020202020204" pitchFamily="34" charset="0"/>
            </a:endParaRPr>
          </a:p>
          <a:p>
            <a:pPr marL="0" indent="0" algn="ctr">
              <a:buNone/>
            </a:pPr>
            <a:endParaRPr lang="en-CA" sz="2400" i="1" dirty="0">
              <a:latin typeface="Arial" panose="020B0604020202020204" pitchFamily="34" charset="0"/>
              <a:cs typeface="Arial" panose="020B0604020202020204" pitchFamily="34" charset="0"/>
            </a:endParaRPr>
          </a:p>
          <a:p>
            <a:pPr marL="0" indent="0" algn="ctr">
              <a:buNone/>
            </a:pPr>
            <a:r>
              <a:rPr lang="en-US" sz="2400" i="1" dirty="0">
                <a:latin typeface="Arial" panose="020B0604020202020204" pitchFamily="34" charset="0"/>
                <a:cs typeface="Arial" panose="020B0604020202020204" pitchFamily="34" charset="0"/>
              </a:rPr>
              <a:t>Questions? Email </a:t>
            </a:r>
            <a:r>
              <a:rPr lang="en-US" sz="2400" i="1" dirty="0">
                <a:latin typeface="Arial" panose="020B0604020202020204" pitchFamily="34" charset="0"/>
                <a:cs typeface="Arial" panose="020B0604020202020204" pitchFamily="34" charset="0"/>
                <a:hlinkClick r:id="rId2"/>
              </a:rPr>
              <a:t>cbd@royalcollege.ca</a:t>
            </a:r>
            <a:endParaRPr lang="en-US" sz="2400" i="1" dirty="0"/>
          </a:p>
        </p:txBody>
      </p:sp>
    </p:spTree>
    <p:extLst>
      <p:ext uri="{BB962C8B-B14F-4D97-AF65-F5344CB8AC3E}">
        <p14:creationId xmlns:p14="http://schemas.microsoft.com/office/powerpoint/2010/main" val="1725305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3BB2-C522-A6BE-C21F-0FE52C77E16B}"/>
              </a:ext>
            </a:extLst>
          </p:cNvPr>
          <p:cNvSpPr>
            <a:spLocks noGrp="1"/>
          </p:cNvSpPr>
          <p:nvPr>
            <p:ph type="title"/>
          </p:nvPr>
        </p:nvSpPr>
        <p:spPr>
          <a:xfrm>
            <a:off x="838200" y="365125"/>
            <a:ext cx="10515600" cy="1325563"/>
          </a:xfrm>
        </p:spPr>
        <p:txBody>
          <a:bodyPr anchor="ctr">
            <a:normAutofit/>
          </a:bodyPr>
          <a:lstStyle/>
          <a:p>
            <a:r>
              <a:rPr lang="en-US" dirty="0"/>
              <a:t>EPAs – for teaching, coaching and assessment</a:t>
            </a:r>
          </a:p>
        </p:txBody>
      </p:sp>
      <p:sp>
        <p:nvSpPr>
          <p:cNvPr id="3" name="Content Placeholder 2">
            <a:extLst>
              <a:ext uri="{FF2B5EF4-FFF2-40B4-BE49-F238E27FC236}">
                <a16:creationId xmlns:a16="http://schemas.microsoft.com/office/drawing/2014/main" id="{C89E8722-52E9-52C6-B3DE-AB053C04F678}"/>
              </a:ext>
            </a:extLst>
          </p:cNvPr>
          <p:cNvSpPr>
            <a:spLocks noGrp="1"/>
          </p:cNvSpPr>
          <p:nvPr>
            <p:ph sz="half" idx="1"/>
          </p:nvPr>
        </p:nvSpPr>
        <p:spPr>
          <a:xfrm>
            <a:off x="838200" y="1825625"/>
            <a:ext cx="5181600" cy="4351338"/>
          </a:xfrm>
        </p:spPr>
        <p:txBody>
          <a:bodyPr vert="horz" lIns="91440" tIns="45720" rIns="91440" bIns="45720" rtlCol="0" anchor="t">
            <a:normAutofit/>
          </a:bodyPr>
          <a:lstStyle/>
          <a:p>
            <a:r>
              <a:rPr lang="en-US" dirty="0"/>
              <a:t>EPAs are a clinically relevant way of doing an assessment that encompasses a large number of milestones, or abilities</a:t>
            </a:r>
          </a:p>
          <a:p>
            <a:r>
              <a:rPr lang="en-US" dirty="0"/>
              <a:t>Based on observations of the resident’s ability to perform the EPA, you can assess if they can be entrusted to perform this EPA in the future</a:t>
            </a:r>
          </a:p>
        </p:txBody>
      </p:sp>
      <p:pic>
        <p:nvPicPr>
          <p:cNvPr id="5" name="Picture 4">
            <a:extLst>
              <a:ext uri="{FF2B5EF4-FFF2-40B4-BE49-F238E27FC236}">
                <a16:creationId xmlns:a16="http://schemas.microsoft.com/office/drawing/2014/main" id="{C6F701BC-7549-7158-6557-51D0E8301AB1}"/>
              </a:ext>
            </a:extLst>
          </p:cNvPr>
          <p:cNvPicPr>
            <a:picLocks noChangeAspect="1"/>
          </p:cNvPicPr>
          <p:nvPr/>
        </p:nvPicPr>
        <p:blipFill>
          <a:blip r:embed="rId3"/>
          <a:stretch>
            <a:fillRect/>
          </a:stretch>
        </p:blipFill>
        <p:spPr>
          <a:xfrm>
            <a:off x="6811522" y="1825625"/>
            <a:ext cx="3902956" cy="4351338"/>
          </a:xfrm>
          <a:prstGeom prst="rect">
            <a:avLst/>
          </a:prstGeom>
          <a:noFill/>
        </p:spPr>
      </p:pic>
      <p:sp>
        <p:nvSpPr>
          <p:cNvPr id="4" name="TextBox 3">
            <a:extLst>
              <a:ext uri="{FF2B5EF4-FFF2-40B4-BE49-F238E27FC236}">
                <a16:creationId xmlns:a16="http://schemas.microsoft.com/office/drawing/2014/main" id="{7155012B-6D43-704E-2E23-2B96BFECB78A}"/>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3986846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A03F6-EF7E-47CC-BEA9-D1D0ACE72C07}"/>
              </a:ext>
            </a:extLst>
          </p:cNvPr>
          <p:cNvSpPr>
            <a:spLocks noGrp="1"/>
          </p:cNvSpPr>
          <p:nvPr>
            <p:ph type="title"/>
          </p:nvPr>
        </p:nvSpPr>
        <p:spPr/>
        <p:txBody>
          <a:bodyPr/>
          <a:lstStyle/>
          <a:p>
            <a:r>
              <a:rPr lang="en-US" dirty="0"/>
              <a:t>What’s the difference?</a:t>
            </a:r>
          </a:p>
        </p:txBody>
      </p:sp>
      <p:sp>
        <p:nvSpPr>
          <p:cNvPr id="5" name="Content Placeholder 4">
            <a:extLst>
              <a:ext uri="{FF2B5EF4-FFF2-40B4-BE49-F238E27FC236}">
                <a16:creationId xmlns:a16="http://schemas.microsoft.com/office/drawing/2014/main" id="{53490C50-391F-BB8E-2CF0-A83A6BB81A91}"/>
              </a:ext>
            </a:extLst>
          </p:cNvPr>
          <p:cNvSpPr>
            <a:spLocks noGrp="1"/>
          </p:cNvSpPr>
          <p:nvPr>
            <p:ph idx="1"/>
          </p:nvPr>
        </p:nvSpPr>
        <p:spPr/>
        <p:txBody>
          <a:bodyPr>
            <a:normAutofit fontScale="92500" lnSpcReduction="20000"/>
          </a:bodyPr>
          <a:lstStyle/>
          <a:p>
            <a:r>
              <a:rPr lang="en-US" dirty="0"/>
              <a:t>Transition to Discipline (TTD) EPA #2 </a:t>
            </a:r>
            <a:r>
              <a:rPr lang="en-US" i="1" dirty="0"/>
              <a:t>Documenting orders for pediatric patients. </a:t>
            </a:r>
          </a:p>
          <a:p>
            <a:r>
              <a:rPr lang="en-US" u="sng" dirty="0" err="1"/>
              <a:t>CanMEDS</a:t>
            </a:r>
            <a:r>
              <a:rPr lang="en-US" u="sng" dirty="0"/>
              <a:t> milestones</a:t>
            </a:r>
          </a:p>
          <a:p>
            <a:pPr marL="514350" indent="-514350">
              <a:buFont typeface="+mj-lt"/>
              <a:buAutoNum type="arabicPeriod"/>
            </a:pPr>
            <a:r>
              <a:rPr lang="en-US" dirty="0"/>
              <a:t>COM 5.1 Document patient care orders</a:t>
            </a:r>
          </a:p>
          <a:p>
            <a:pPr marL="514350" indent="-514350">
              <a:buFont typeface="+mj-lt"/>
              <a:buAutoNum type="arabicPeriod"/>
            </a:pPr>
            <a:r>
              <a:rPr lang="en-US" dirty="0"/>
              <a:t>ME 2.4 Adjust medication dosing for patient age, size and/or other relevant factors</a:t>
            </a:r>
          </a:p>
          <a:p>
            <a:pPr marL="514350" indent="-514350">
              <a:buFont typeface="+mj-lt"/>
              <a:buAutoNum type="arabicPeriod"/>
            </a:pPr>
            <a:r>
              <a:rPr lang="en-US" dirty="0"/>
              <a:t>COM 5.1 Organize information in appropriate sections</a:t>
            </a:r>
          </a:p>
          <a:p>
            <a:pPr marL="514350" indent="-514350">
              <a:buFont typeface="+mj-lt"/>
              <a:buAutoNum type="arabicPeriod"/>
            </a:pPr>
            <a:r>
              <a:rPr lang="en-US" dirty="0"/>
              <a:t>ME 2.1 Recognize situations requiring direct communication of orders to the appropriate team member</a:t>
            </a:r>
          </a:p>
          <a:p>
            <a:pPr marL="514350" indent="-514350">
              <a:buFont typeface="+mj-lt"/>
              <a:buAutoNum type="arabicPeriod"/>
            </a:pPr>
            <a:r>
              <a:rPr lang="en-US" dirty="0"/>
              <a:t>P 1.1 Complete assigned responsibilities in a timely fashion </a:t>
            </a:r>
          </a:p>
        </p:txBody>
      </p:sp>
      <p:sp>
        <p:nvSpPr>
          <p:cNvPr id="6" name="Footer Placeholder 3">
            <a:extLst>
              <a:ext uri="{FF2B5EF4-FFF2-40B4-BE49-F238E27FC236}">
                <a16:creationId xmlns:a16="http://schemas.microsoft.com/office/drawing/2014/main" id="{FDD65160-19AC-C93D-7130-2AF8560B7D7A}"/>
              </a:ext>
            </a:extLst>
          </p:cNvPr>
          <p:cNvSpPr txBox="1">
            <a:spLocks/>
          </p:cNvSpPr>
          <p:nvPr/>
        </p:nvSpPr>
        <p:spPr>
          <a:xfrm>
            <a:off x="1335314" y="6512379"/>
            <a:ext cx="4052888" cy="317500"/>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Competence by Design: Overview</a:t>
            </a:r>
          </a:p>
        </p:txBody>
      </p:sp>
      <p:sp>
        <p:nvSpPr>
          <p:cNvPr id="3" name="TextBox 2">
            <a:extLst>
              <a:ext uri="{FF2B5EF4-FFF2-40B4-BE49-F238E27FC236}">
                <a16:creationId xmlns:a16="http://schemas.microsoft.com/office/drawing/2014/main" id="{D2EC89C8-4B5A-9A86-39CB-F21E91E7954E}"/>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922205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3EFB3-7239-4D51-BF2C-2E7509D4971F}"/>
              </a:ext>
            </a:extLst>
          </p:cNvPr>
          <p:cNvSpPr>
            <a:spLocks noGrp="1"/>
          </p:cNvSpPr>
          <p:nvPr>
            <p:ph type="title"/>
          </p:nvPr>
        </p:nvSpPr>
        <p:spPr/>
        <p:txBody>
          <a:bodyPr/>
          <a:lstStyle/>
          <a:p>
            <a:r>
              <a:rPr lang="en-US" dirty="0"/>
              <a:t>Milestones and EPAs within each stage of training	</a:t>
            </a:r>
          </a:p>
        </p:txBody>
      </p:sp>
      <p:sp>
        <p:nvSpPr>
          <p:cNvPr id="3" name="Content Placeholder 2">
            <a:extLst>
              <a:ext uri="{FF2B5EF4-FFF2-40B4-BE49-F238E27FC236}">
                <a16:creationId xmlns:a16="http://schemas.microsoft.com/office/drawing/2014/main" id="{FA1488BE-8331-CA39-922E-3139D9E27A39}"/>
              </a:ext>
            </a:extLst>
          </p:cNvPr>
          <p:cNvSpPr>
            <a:spLocks noGrp="1"/>
          </p:cNvSpPr>
          <p:nvPr>
            <p:ph idx="1"/>
          </p:nvPr>
        </p:nvSpPr>
        <p:spPr/>
        <p:txBody>
          <a:bodyPr/>
          <a:lstStyle/>
          <a:p>
            <a:r>
              <a:rPr lang="en-US" dirty="0"/>
              <a:t>Provide clear learning and teaching paths</a:t>
            </a:r>
          </a:p>
          <a:p>
            <a:pPr lvl="1"/>
            <a:r>
              <a:rPr lang="en-US" dirty="0"/>
              <a:t>As residents progress through the stages of the Competence Continuum, the EPAs become progressively more complex</a:t>
            </a:r>
          </a:p>
          <a:p>
            <a:r>
              <a:rPr lang="en-US" dirty="0"/>
              <a:t>Remove need to teach or evaluate everything at once </a:t>
            </a:r>
          </a:p>
          <a:p>
            <a:pPr lvl="1"/>
            <a:r>
              <a:rPr lang="en-US" dirty="0"/>
              <a:t>Focused on discrete clinical tasks</a:t>
            </a:r>
          </a:p>
          <a:p>
            <a:r>
              <a:rPr lang="en-US" dirty="0"/>
              <a:t>Allow for regular, meaningful feedback, tracking, and coaching</a:t>
            </a:r>
          </a:p>
        </p:txBody>
      </p:sp>
      <p:sp>
        <p:nvSpPr>
          <p:cNvPr id="4" name="TextBox 3">
            <a:extLst>
              <a:ext uri="{FF2B5EF4-FFF2-40B4-BE49-F238E27FC236}">
                <a16:creationId xmlns:a16="http://schemas.microsoft.com/office/drawing/2014/main" id="{97C42681-14F5-82EB-0A2E-BD59C5D6850D}"/>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7400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E322B-E7B2-9372-0AE4-BCC6F317729B}"/>
              </a:ext>
            </a:extLst>
          </p:cNvPr>
          <p:cNvSpPr>
            <a:spLocks noGrp="1"/>
          </p:cNvSpPr>
          <p:nvPr>
            <p:ph type="title"/>
          </p:nvPr>
        </p:nvSpPr>
        <p:spPr/>
        <p:txBody>
          <a:bodyPr/>
          <a:lstStyle/>
          <a:p>
            <a:r>
              <a:rPr lang="en-US" dirty="0"/>
              <a:t>Teaching and assessing</a:t>
            </a:r>
          </a:p>
        </p:txBody>
      </p:sp>
      <p:sp>
        <p:nvSpPr>
          <p:cNvPr id="3" name="Content Placeholder 2">
            <a:extLst>
              <a:ext uri="{FF2B5EF4-FFF2-40B4-BE49-F238E27FC236}">
                <a16:creationId xmlns:a16="http://schemas.microsoft.com/office/drawing/2014/main" id="{9046B3E0-F24E-B1A1-6F76-5E9DF9B3D777}"/>
              </a:ext>
            </a:extLst>
          </p:cNvPr>
          <p:cNvSpPr>
            <a:spLocks noGrp="1"/>
          </p:cNvSpPr>
          <p:nvPr>
            <p:ph idx="1"/>
          </p:nvPr>
        </p:nvSpPr>
        <p:spPr>
          <a:xfrm>
            <a:off x="838200" y="1634219"/>
            <a:ext cx="10515600" cy="4351338"/>
          </a:xfrm>
        </p:spPr>
        <p:txBody>
          <a:bodyPr/>
          <a:lstStyle/>
          <a:p>
            <a:r>
              <a:rPr lang="en-US" dirty="0"/>
              <a:t>Programs are expected to map EPAs (as well as the Competencies and Required Training Experiences) to their rotations/curriculum, and identify how each of these training requirements will be assessed</a:t>
            </a:r>
          </a:p>
          <a:p>
            <a:r>
              <a:rPr lang="en-US" dirty="0"/>
              <a:t>Educators use milestones to design educational activities and teach specific abilities</a:t>
            </a:r>
          </a:p>
          <a:p>
            <a:r>
              <a:rPr lang="en-US" dirty="0"/>
              <a:t>Once the skills/attitudes required to meet the milestones have been taught, educators can assess achievement of the EPA</a:t>
            </a:r>
          </a:p>
          <a:p>
            <a:r>
              <a:rPr lang="en-US" dirty="0"/>
              <a:t>If the EPA is successfully performed, then all the skills which make up the various milestones within the EPA have been learned and competence has been demonstrated</a:t>
            </a:r>
          </a:p>
          <a:p>
            <a:endParaRPr lang="en-US" dirty="0"/>
          </a:p>
          <a:p>
            <a:endParaRPr lang="en-US" dirty="0"/>
          </a:p>
        </p:txBody>
      </p:sp>
      <p:sp>
        <p:nvSpPr>
          <p:cNvPr id="4" name="TextBox 3">
            <a:extLst>
              <a:ext uri="{FF2B5EF4-FFF2-40B4-BE49-F238E27FC236}">
                <a16:creationId xmlns:a16="http://schemas.microsoft.com/office/drawing/2014/main" id="{E5B65BD9-102C-A5D0-F68D-27B7D872D2BD}"/>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555753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41BBE3-2E15-0E44-3054-5EA2075DCE1F}"/>
              </a:ext>
            </a:extLst>
          </p:cNvPr>
          <p:cNvSpPr>
            <a:spLocks noGrp="1"/>
          </p:cNvSpPr>
          <p:nvPr>
            <p:ph idx="1"/>
          </p:nvPr>
        </p:nvSpPr>
        <p:spPr>
          <a:xfrm>
            <a:off x="838200" y="2690647"/>
            <a:ext cx="10515600" cy="3486315"/>
          </a:xfrm>
        </p:spPr>
        <p:txBody>
          <a:bodyPr/>
          <a:lstStyle/>
          <a:p>
            <a:pPr marL="0" indent="0" algn="ctr">
              <a:buNone/>
            </a:pPr>
            <a:r>
              <a:rPr lang="en-US" sz="3600" dirty="0"/>
              <a:t>Questions?</a:t>
            </a:r>
          </a:p>
        </p:txBody>
      </p:sp>
    </p:spTree>
    <p:extLst>
      <p:ext uri="{BB962C8B-B14F-4D97-AF65-F5344CB8AC3E}">
        <p14:creationId xmlns:p14="http://schemas.microsoft.com/office/powerpoint/2010/main" val="3158794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B246B-555E-0440-ACBD-BB37ACE292FE}"/>
              </a:ext>
            </a:extLst>
          </p:cNvPr>
          <p:cNvSpPr>
            <a:spLocks noGrp="1"/>
          </p:cNvSpPr>
          <p:nvPr>
            <p:ph type="title"/>
          </p:nvPr>
        </p:nvSpPr>
        <p:spPr/>
        <p:txBody>
          <a:bodyPr/>
          <a:lstStyle/>
          <a:p>
            <a:r>
              <a:rPr lang="en-US" dirty="0"/>
              <a:t>Thank You</a:t>
            </a:r>
          </a:p>
        </p:txBody>
      </p:sp>
      <p:sp>
        <p:nvSpPr>
          <p:cNvPr id="3" name="Subtitle 2">
            <a:extLst>
              <a:ext uri="{FF2B5EF4-FFF2-40B4-BE49-F238E27FC236}">
                <a16:creationId xmlns:a16="http://schemas.microsoft.com/office/drawing/2014/main" id="{BF748ABD-F008-834B-96D0-0206AF6D8890}"/>
              </a:ext>
            </a:extLst>
          </p:cNvPr>
          <p:cNvSpPr>
            <a:spLocks noGrp="1"/>
          </p:cNvSpPr>
          <p:nvPr>
            <p:ph type="subTitle" idx="1"/>
          </p:nvPr>
        </p:nvSpPr>
        <p:spPr>
          <a:xfrm>
            <a:off x="1128763" y="2879843"/>
            <a:ext cx="9934474" cy="496774"/>
          </a:xfrm>
        </p:spPr>
        <p:txBody>
          <a:bodyPr/>
          <a:lstStyle/>
          <a:p>
            <a:pPr>
              <a:lnSpc>
                <a:spcPts val="2460"/>
              </a:lnSpc>
              <a:spcBef>
                <a:spcPts val="0"/>
              </a:spcBef>
            </a:pPr>
            <a:r>
              <a:rPr lang="en-US" dirty="0" err="1"/>
              <a:t>royalcollege.ca</a:t>
            </a:r>
            <a:r>
              <a:rPr lang="en-US" dirty="0"/>
              <a:t>  </a:t>
            </a:r>
            <a:r>
              <a:rPr lang="en-US" dirty="0">
                <a:solidFill>
                  <a:schemeClr val="accent5"/>
                </a:solidFill>
              </a:rPr>
              <a:t>•</a:t>
            </a:r>
            <a:r>
              <a:rPr lang="en-US" dirty="0">
                <a:solidFill>
                  <a:srgbClr val="00A3AD"/>
                </a:solidFill>
              </a:rPr>
              <a:t> </a:t>
            </a:r>
            <a:r>
              <a:rPr lang="en-US" dirty="0"/>
              <a:t> </a:t>
            </a:r>
            <a:r>
              <a:rPr lang="en-US" dirty="0" err="1"/>
              <a:t>collegeroyal.ca</a:t>
            </a:r>
            <a:endParaRPr lang="en-US" dirty="0"/>
          </a:p>
          <a:p>
            <a:pPr>
              <a:lnSpc>
                <a:spcPts val="2460"/>
              </a:lnSpc>
              <a:spcBef>
                <a:spcPts val="0"/>
              </a:spcBef>
            </a:pPr>
            <a:endParaRPr lang="en-US" dirty="0">
              <a:solidFill>
                <a:srgbClr val="4B4F54"/>
              </a:solidFill>
            </a:endParaRPr>
          </a:p>
        </p:txBody>
      </p:sp>
    </p:spTree>
    <p:extLst>
      <p:ext uri="{BB962C8B-B14F-4D97-AF65-F5344CB8AC3E}">
        <p14:creationId xmlns:p14="http://schemas.microsoft.com/office/powerpoint/2010/main" val="2791074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B3519-8A90-CB4A-A6EE-6C912102D841}"/>
              </a:ext>
            </a:extLst>
          </p:cNvPr>
          <p:cNvSpPr>
            <a:spLocks noGrp="1"/>
          </p:cNvSpPr>
          <p:nvPr>
            <p:ph type="ctrTitle"/>
          </p:nvPr>
        </p:nvSpPr>
        <p:spPr>
          <a:xfrm>
            <a:off x="5932516" y="942110"/>
            <a:ext cx="5652927" cy="2707176"/>
          </a:xfrm>
        </p:spPr>
        <p:txBody>
          <a:bodyPr/>
          <a:lstStyle/>
          <a:p>
            <a:r>
              <a:rPr lang="en-US" sz="4800" dirty="0"/>
              <a:t>Milestones and </a:t>
            </a:r>
            <a:r>
              <a:rPr lang="en-US" sz="4800" dirty="0" err="1"/>
              <a:t>Entrustable</a:t>
            </a:r>
            <a:r>
              <a:rPr lang="en-US" sz="4800" dirty="0"/>
              <a:t> Professional Activities (EPAs)</a:t>
            </a:r>
          </a:p>
        </p:txBody>
      </p:sp>
      <p:sp>
        <p:nvSpPr>
          <p:cNvPr id="5" name="TextBox 10">
            <a:extLst>
              <a:ext uri="{FF2B5EF4-FFF2-40B4-BE49-F238E27FC236}">
                <a16:creationId xmlns:a16="http://schemas.microsoft.com/office/drawing/2014/main" id="{35BE80C0-9084-0D48-B46E-B19B192F30FD}"/>
              </a:ext>
            </a:extLst>
          </p:cNvPr>
          <p:cNvSpPr txBox="1"/>
          <p:nvPr/>
        </p:nvSpPr>
        <p:spPr>
          <a:xfrm>
            <a:off x="6043354" y="4106943"/>
            <a:ext cx="5652926"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Updated October 2024</a:t>
            </a:r>
          </a:p>
          <a:p>
            <a:endParaRPr lang="en-US" sz="1600" dirty="0"/>
          </a:p>
        </p:txBody>
      </p:sp>
    </p:spTree>
    <p:extLst>
      <p:ext uri="{BB962C8B-B14F-4D97-AF65-F5344CB8AC3E}">
        <p14:creationId xmlns:p14="http://schemas.microsoft.com/office/powerpoint/2010/main" val="4685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55AD-3720-1702-188E-E4D7067E6AA2}"/>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F0E29337-E26B-DB7B-0140-63D6094B5E6D}"/>
              </a:ext>
            </a:extLst>
          </p:cNvPr>
          <p:cNvSpPr>
            <a:spLocks noGrp="1"/>
          </p:cNvSpPr>
          <p:nvPr>
            <p:ph idx="1"/>
          </p:nvPr>
        </p:nvSpPr>
        <p:spPr>
          <a:xfrm>
            <a:off x="838200" y="1696391"/>
            <a:ext cx="10515600" cy="4351338"/>
          </a:xfrm>
        </p:spPr>
        <p:txBody>
          <a:bodyPr vert="horz" lIns="91440" tIns="45720" rIns="91440" bIns="45720" rtlCol="0" anchor="t">
            <a:noAutofit/>
          </a:bodyPr>
          <a:lstStyle/>
          <a:p>
            <a:r>
              <a:rPr lang="en-US" sz="3200" dirty="0"/>
              <a:t>Describe the </a:t>
            </a:r>
            <a:r>
              <a:rPr lang="en-US" sz="3200" dirty="0" err="1"/>
              <a:t>CanMEDS</a:t>
            </a:r>
            <a:r>
              <a:rPr lang="en-US" sz="3200" dirty="0"/>
              <a:t> Framework and how it informs training</a:t>
            </a:r>
          </a:p>
          <a:p>
            <a:r>
              <a:rPr lang="en-US" sz="3200" dirty="0"/>
              <a:t>Explain milestones, EPAs, and the differences between them</a:t>
            </a:r>
          </a:p>
          <a:p>
            <a:r>
              <a:rPr lang="en-US" sz="3200" dirty="0"/>
              <a:t>Describe how programs use milestones and EPAs to develop their curriculum and design their program of assessment</a:t>
            </a:r>
          </a:p>
          <a:p>
            <a:pPr marL="0" indent="0">
              <a:buNone/>
            </a:pPr>
            <a:endParaRPr lang="en-US" sz="2400" dirty="0"/>
          </a:p>
          <a:p>
            <a:endParaRPr lang="en-US" sz="2400" dirty="0"/>
          </a:p>
        </p:txBody>
      </p:sp>
      <p:sp>
        <p:nvSpPr>
          <p:cNvPr id="4" name="TextBox 3">
            <a:extLst>
              <a:ext uri="{FF2B5EF4-FFF2-40B4-BE49-F238E27FC236}">
                <a16:creationId xmlns:a16="http://schemas.microsoft.com/office/drawing/2014/main" id="{0E52A35A-E383-EEEA-A3D3-230E6F616FEC}"/>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197716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p:cNvPicPr>
            <a:picLocks noChangeAspect="1"/>
          </p:cNvPicPr>
          <p:nvPr/>
        </p:nvPicPr>
        <p:blipFill>
          <a:blip r:embed="rId3"/>
          <a:srcRect l="-44902" r="-44902"/>
          <a:stretch>
            <a:fillRect/>
          </a:stretch>
        </p:blipFill>
        <p:spPr>
          <a:xfrm>
            <a:off x="1151594" y="80315"/>
            <a:ext cx="12121544" cy="6205296"/>
          </a:xfrm>
          <a:prstGeom prst="rect">
            <a:avLst/>
          </a:prstGeom>
        </p:spPr>
      </p:pic>
      <p:sp>
        <p:nvSpPr>
          <p:cNvPr id="3" name="TextBox 2"/>
          <p:cNvSpPr txBox="1"/>
          <p:nvPr/>
        </p:nvSpPr>
        <p:spPr>
          <a:xfrm>
            <a:off x="252826" y="2659743"/>
            <a:ext cx="4116752" cy="523220"/>
          </a:xfrm>
          <a:prstGeom prst="rect">
            <a:avLst/>
          </a:prstGeom>
          <a:noFill/>
        </p:spPr>
        <p:txBody>
          <a:bodyPr wrap="square" rtlCol="0">
            <a:spAutoFit/>
          </a:bodyPr>
          <a:lstStyle/>
          <a:p>
            <a:r>
              <a:rPr lang="en-US" sz="2800" dirty="0">
                <a:solidFill>
                  <a:srgbClr val="002060"/>
                </a:solidFill>
              </a:rPr>
              <a:t>Competence Continuum</a:t>
            </a:r>
          </a:p>
        </p:txBody>
      </p:sp>
      <p:sp>
        <p:nvSpPr>
          <p:cNvPr id="5" name="TextBox 4">
            <a:extLst>
              <a:ext uri="{FF2B5EF4-FFF2-40B4-BE49-F238E27FC236}">
                <a16:creationId xmlns:a16="http://schemas.microsoft.com/office/drawing/2014/main" id="{16C400CB-FDEE-9505-DFF5-128D955A1C11}"/>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2041922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38A68-6CD0-4413-10B2-97A5E0244A73}"/>
              </a:ext>
            </a:extLst>
          </p:cNvPr>
          <p:cNvSpPr>
            <a:spLocks noGrp="1"/>
          </p:cNvSpPr>
          <p:nvPr>
            <p:ph type="title"/>
          </p:nvPr>
        </p:nvSpPr>
        <p:spPr/>
        <p:txBody>
          <a:bodyPr/>
          <a:lstStyle/>
          <a:p>
            <a:r>
              <a:rPr lang="en-US" dirty="0"/>
              <a:t>The </a:t>
            </a:r>
            <a:r>
              <a:rPr lang="en-US" dirty="0" err="1"/>
              <a:t>CanMEDS</a:t>
            </a:r>
            <a:r>
              <a:rPr lang="en-US" dirty="0"/>
              <a:t> framework</a:t>
            </a:r>
          </a:p>
        </p:txBody>
      </p:sp>
      <p:sp>
        <p:nvSpPr>
          <p:cNvPr id="3" name="Content Placeholder 2">
            <a:extLst>
              <a:ext uri="{FF2B5EF4-FFF2-40B4-BE49-F238E27FC236}">
                <a16:creationId xmlns:a16="http://schemas.microsoft.com/office/drawing/2014/main" id="{5DCCD5A6-C975-7748-B1EB-7967E675890B}"/>
              </a:ext>
            </a:extLst>
          </p:cNvPr>
          <p:cNvSpPr>
            <a:spLocks noGrp="1"/>
          </p:cNvSpPr>
          <p:nvPr>
            <p:ph idx="1"/>
          </p:nvPr>
        </p:nvSpPr>
        <p:spPr/>
        <p:txBody>
          <a:bodyPr/>
          <a:lstStyle/>
          <a:p>
            <a:r>
              <a:rPr lang="en-US" dirty="0" err="1"/>
              <a:t>CanMEDS</a:t>
            </a:r>
            <a:r>
              <a:rPr lang="en-US" dirty="0"/>
              <a:t> is a physician competency framework that identifies and describes the abilities physicians require to effectively meet the health care needs of the people they serve</a:t>
            </a:r>
          </a:p>
          <a:p>
            <a:r>
              <a:rPr lang="en-US" dirty="0"/>
              <a:t>It is the foundation for all Royal College educational standards</a:t>
            </a:r>
          </a:p>
          <a:p>
            <a:r>
              <a:rPr lang="en-US" dirty="0"/>
              <a:t>First developed in the 1990s and formally approved by the Royal College in 1996</a:t>
            </a:r>
          </a:p>
          <a:p>
            <a:pPr lvl="1"/>
            <a:r>
              <a:rPr lang="en-US" dirty="0"/>
              <a:t>Last revised in 2015 (</a:t>
            </a:r>
            <a:r>
              <a:rPr lang="en-US" dirty="0" err="1"/>
              <a:t>CanMEDS</a:t>
            </a:r>
            <a:r>
              <a:rPr lang="en-US" dirty="0"/>
              <a:t> 2015 Framework)</a:t>
            </a:r>
          </a:p>
          <a:p>
            <a:pPr lvl="1"/>
            <a:r>
              <a:rPr lang="en-US" dirty="0"/>
              <a:t>Evolved framework expected in 2026</a:t>
            </a:r>
          </a:p>
          <a:p>
            <a:pPr lvl="1"/>
            <a:endParaRPr lang="en-US" dirty="0"/>
          </a:p>
        </p:txBody>
      </p:sp>
      <p:sp>
        <p:nvSpPr>
          <p:cNvPr id="5" name="TextBox 4">
            <a:extLst>
              <a:ext uri="{FF2B5EF4-FFF2-40B4-BE49-F238E27FC236}">
                <a16:creationId xmlns:a16="http://schemas.microsoft.com/office/drawing/2014/main" id="{0BE17988-83A3-E42A-57FF-72D0626C8CAE}"/>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176590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E53A9-A43F-4E68-C3CE-467E75E454F9}"/>
              </a:ext>
            </a:extLst>
          </p:cNvPr>
          <p:cNvSpPr>
            <a:spLocks noGrp="1"/>
          </p:cNvSpPr>
          <p:nvPr>
            <p:ph type="title"/>
          </p:nvPr>
        </p:nvSpPr>
        <p:spPr>
          <a:xfrm>
            <a:off x="838200" y="365125"/>
            <a:ext cx="10515600" cy="1325563"/>
          </a:xfrm>
        </p:spPr>
        <p:txBody>
          <a:bodyPr anchor="ctr">
            <a:normAutofit/>
          </a:bodyPr>
          <a:lstStyle/>
          <a:p>
            <a:r>
              <a:rPr lang="en-US" dirty="0" err="1"/>
              <a:t>CanMEDS</a:t>
            </a:r>
            <a:r>
              <a:rPr lang="en-US" dirty="0"/>
              <a:t> diagram</a:t>
            </a:r>
          </a:p>
        </p:txBody>
      </p:sp>
      <p:pic>
        <p:nvPicPr>
          <p:cNvPr id="5" name="Content Placeholder 4">
            <a:extLst>
              <a:ext uri="{FF2B5EF4-FFF2-40B4-BE49-F238E27FC236}">
                <a16:creationId xmlns:a16="http://schemas.microsoft.com/office/drawing/2014/main" id="{1AB95D17-9852-1F74-7688-71D4E65F7AE9}"/>
              </a:ext>
            </a:extLst>
          </p:cNvPr>
          <p:cNvPicPr>
            <a:picLocks noGrp="1" noChangeAspect="1"/>
          </p:cNvPicPr>
          <p:nvPr>
            <p:ph sz="half" idx="1"/>
          </p:nvPr>
        </p:nvPicPr>
        <p:blipFill>
          <a:blip r:embed="rId3"/>
          <a:stretch>
            <a:fillRect/>
          </a:stretch>
        </p:blipFill>
        <p:spPr>
          <a:xfrm>
            <a:off x="899152" y="1825625"/>
            <a:ext cx="5059696" cy="4351338"/>
          </a:xfrm>
          <a:noFill/>
        </p:spPr>
      </p:pic>
      <p:sp>
        <p:nvSpPr>
          <p:cNvPr id="10" name="Content Placeholder 3">
            <a:extLst>
              <a:ext uri="{FF2B5EF4-FFF2-40B4-BE49-F238E27FC236}">
                <a16:creationId xmlns:a16="http://schemas.microsoft.com/office/drawing/2014/main" id="{DFF4A9B7-E5E7-7245-F32C-CEE47699E3DC}"/>
              </a:ext>
            </a:extLst>
          </p:cNvPr>
          <p:cNvSpPr>
            <a:spLocks noGrp="1"/>
          </p:cNvSpPr>
          <p:nvPr>
            <p:ph sz="half" idx="2"/>
          </p:nvPr>
        </p:nvSpPr>
        <p:spPr>
          <a:xfrm>
            <a:off x="6172200" y="1825625"/>
            <a:ext cx="5181600" cy="4351338"/>
          </a:xfrm>
        </p:spPr>
        <p:txBody>
          <a:bodyPr/>
          <a:lstStyle/>
          <a:p>
            <a:r>
              <a:rPr lang="en-US" dirty="0"/>
              <a:t>Seven roles:</a:t>
            </a:r>
          </a:p>
          <a:p>
            <a:pPr lvl="1"/>
            <a:r>
              <a:rPr lang="en-US" dirty="0"/>
              <a:t>Medical Expert</a:t>
            </a:r>
          </a:p>
          <a:p>
            <a:pPr lvl="1"/>
            <a:r>
              <a:rPr lang="en-US" dirty="0"/>
              <a:t>Communicator</a:t>
            </a:r>
          </a:p>
          <a:p>
            <a:pPr lvl="1"/>
            <a:r>
              <a:rPr lang="en-US" dirty="0"/>
              <a:t>Collaborator</a:t>
            </a:r>
          </a:p>
          <a:p>
            <a:pPr lvl="1"/>
            <a:r>
              <a:rPr lang="en-US" dirty="0"/>
              <a:t>Leader</a:t>
            </a:r>
          </a:p>
          <a:p>
            <a:pPr lvl="1"/>
            <a:r>
              <a:rPr lang="en-US" dirty="0"/>
              <a:t>Health Advocate</a:t>
            </a:r>
          </a:p>
          <a:p>
            <a:pPr lvl="1"/>
            <a:r>
              <a:rPr lang="en-US" dirty="0"/>
              <a:t>Scholar</a:t>
            </a:r>
          </a:p>
          <a:p>
            <a:pPr lvl="1"/>
            <a:r>
              <a:rPr lang="en-US" dirty="0"/>
              <a:t>Professional</a:t>
            </a:r>
          </a:p>
        </p:txBody>
      </p:sp>
      <p:sp>
        <p:nvSpPr>
          <p:cNvPr id="4" name="TextBox 3">
            <a:extLst>
              <a:ext uri="{FF2B5EF4-FFF2-40B4-BE49-F238E27FC236}">
                <a16:creationId xmlns:a16="http://schemas.microsoft.com/office/drawing/2014/main" id="{BD1D2554-0D0B-5179-BF59-A2936BEB4349}"/>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998939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379B9-B779-3A66-0C54-ACC47271DDA5}"/>
              </a:ext>
            </a:extLst>
          </p:cNvPr>
          <p:cNvSpPr>
            <a:spLocks noGrp="1"/>
          </p:cNvSpPr>
          <p:nvPr>
            <p:ph type="title"/>
          </p:nvPr>
        </p:nvSpPr>
        <p:spPr/>
        <p:txBody>
          <a:bodyPr/>
          <a:lstStyle/>
          <a:p>
            <a:r>
              <a:rPr lang="en-US" dirty="0"/>
              <a:t>How </a:t>
            </a:r>
            <a:r>
              <a:rPr lang="en-US" dirty="0" err="1"/>
              <a:t>CanMEDS</a:t>
            </a:r>
            <a:r>
              <a:rPr lang="en-US" dirty="0"/>
              <a:t> informs training</a:t>
            </a:r>
          </a:p>
        </p:txBody>
      </p:sp>
      <p:sp>
        <p:nvSpPr>
          <p:cNvPr id="3" name="Content Placeholder 2">
            <a:extLst>
              <a:ext uri="{FF2B5EF4-FFF2-40B4-BE49-F238E27FC236}">
                <a16:creationId xmlns:a16="http://schemas.microsoft.com/office/drawing/2014/main" id="{BF72D0BD-326B-2AE7-6F54-67A03F5A35CF}"/>
              </a:ext>
            </a:extLst>
          </p:cNvPr>
          <p:cNvSpPr>
            <a:spLocks noGrp="1"/>
          </p:cNvSpPr>
          <p:nvPr>
            <p:ph idx="1"/>
          </p:nvPr>
        </p:nvSpPr>
        <p:spPr/>
        <p:txBody>
          <a:bodyPr/>
          <a:lstStyle/>
          <a:p>
            <a:r>
              <a:rPr lang="en-US" dirty="0"/>
              <a:t>Using the </a:t>
            </a:r>
            <a:r>
              <a:rPr lang="en-US" dirty="0" err="1"/>
              <a:t>CanMEDS</a:t>
            </a:r>
            <a:r>
              <a:rPr lang="en-US" dirty="0"/>
              <a:t> Framework as a guide, disciplines:</a:t>
            </a:r>
          </a:p>
          <a:p>
            <a:pPr lvl="1"/>
            <a:r>
              <a:rPr lang="en-US" dirty="0"/>
              <a:t>Separate their specialty into stages of training</a:t>
            </a:r>
          </a:p>
          <a:p>
            <a:pPr lvl="1"/>
            <a:r>
              <a:rPr lang="en-US" dirty="0"/>
              <a:t>Develop specialty-specific milestones and </a:t>
            </a:r>
            <a:r>
              <a:rPr lang="en-US" dirty="0" err="1"/>
              <a:t>Entrustable</a:t>
            </a:r>
            <a:r>
              <a:rPr lang="en-US" dirty="0"/>
              <a:t> Professional Activities (EPAs) for each stage of training</a:t>
            </a:r>
          </a:p>
        </p:txBody>
      </p:sp>
      <p:sp>
        <p:nvSpPr>
          <p:cNvPr id="5" name="TextBox 4">
            <a:extLst>
              <a:ext uri="{FF2B5EF4-FFF2-40B4-BE49-F238E27FC236}">
                <a16:creationId xmlns:a16="http://schemas.microsoft.com/office/drawing/2014/main" id="{5D1A3AA3-2637-B36D-5F05-4626A0BFED1E}"/>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2930972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milestone?</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A milestone is defined, observable marker of an individual's ability along a developmental continuum</a:t>
            </a:r>
          </a:p>
          <a:p>
            <a:pPr marL="914400" lvl="1" indent="-457200"/>
            <a:r>
              <a:rPr lang="en-US" dirty="0"/>
              <a:t>Used for planning and teaching</a:t>
            </a:r>
          </a:p>
          <a:p>
            <a:pPr marL="914400" lvl="1" indent="-457200"/>
            <a:r>
              <a:rPr lang="en-US" dirty="0"/>
              <a:t>Based on </a:t>
            </a:r>
            <a:r>
              <a:rPr lang="en-US" dirty="0" err="1"/>
              <a:t>CanMEDS</a:t>
            </a:r>
            <a:r>
              <a:rPr lang="en-US" dirty="0"/>
              <a:t> roles</a:t>
            </a:r>
          </a:p>
          <a:p>
            <a:pPr marL="457200" indent="-457200">
              <a:buFont typeface="Arial" panose="020B0604020202020204" pitchFamily="34" charset="0"/>
              <a:buChar char="•"/>
            </a:pPr>
            <a:r>
              <a:rPr lang="en-US" dirty="0"/>
              <a:t>Example: Medical Expert (ME) 2.2 </a:t>
            </a:r>
            <a:r>
              <a:rPr lang="en-US" i="1" dirty="0"/>
              <a:t>Perform a physical exam that informs the diagnosis. </a:t>
            </a:r>
          </a:p>
        </p:txBody>
      </p:sp>
      <p:pic>
        <p:nvPicPr>
          <p:cNvPr id="6" name="Picture 5">
            <a:extLst>
              <a:ext uri="{FF2B5EF4-FFF2-40B4-BE49-F238E27FC236}">
                <a16:creationId xmlns:a16="http://schemas.microsoft.com/office/drawing/2014/main" id="{5C59A43E-38B7-4DE4-BA9C-0828375DAC27}"/>
              </a:ext>
              <a:ext uri="{C183D7F6-B498-43B3-948B-1728B52AA6E4}">
                <adec:decorative xmlns:adec="http://schemas.microsoft.com/office/drawing/2017/decorative" val="1"/>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670841" y="4429478"/>
            <a:ext cx="2619419" cy="1747485"/>
          </a:xfrm>
          <a:prstGeom prst="rect">
            <a:avLst/>
          </a:prstGeom>
          <a:ln>
            <a:solidFill>
              <a:schemeClr val="tx1"/>
            </a:solidFill>
          </a:ln>
        </p:spPr>
      </p:pic>
      <p:sp>
        <p:nvSpPr>
          <p:cNvPr id="7" name="TextBox 6">
            <a:extLst>
              <a:ext uri="{FF2B5EF4-FFF2-40B4-BE49-F238E27FC236}">
                <a16:creationId xmlns:a16="http://schemas.microsoft.com/office/drawing/2014/main" id="{E09E1027-3C7D-4655-A41F-C59F89F4200B}"/>
              </a:ext>
            </a:extLst>
          </p:cNvPr>
          <p:cNvSpPr txBox="1"/>
          <p:nvPr/>
        </p:nvSpPr>
        <p:spPr>
          <a:xfrm>
            <a:off x="7670841" y="6181354"/>
            <a:ext cx="2619419" cy="369332"/>
          </a:xfrm>
          <a:prstGeom prst="rect">
            <a:avLst/>
          </a:prstGeom>
          <a:noFill/>
        </p:spPr>
        <p:txBody>
          <a:bodyPr wrap="square" rtlCol="0">
            <a:spAutoFit/>
          </a:bodyPr>
          <a:lstStyle/>
          <a:p>
            <a:r>
              <a:rPr lang="en-US" sz="900" dirty="0">
                <a:hlinkClick r:id="rId5" tooltip="https://autoconocimientointegral.com/2014/04/17/no-es-lo-que-haces-sino-como-lo-haces/"/>
              </a:rPr>
              <a:t>This Photo</a:t>
            </a:r>
            <a:r>
              <a:rPr lang="en-US" sz="900" dirty="0"/>
              <a:t> by Unknown Author is licensed under </a:t>
            </a:r>
            <a:r>
              <a:rPr lang="en-US" sz="900" dirty="0">
                <a:hlinkClick r:id="rId6" tooltip="https://creativecommons.org/licenses/by-nc-nd/3.0/"/>
              </a:rPr>
              <a:t>CC BY-NC-ND</a:t>
            </a:r>
            <a:endParaRPr lang="en-US" sz="900" dirty="0"/>
          </a:p>
        </p:txBody>
      </p:sp>
      <p:sp>
        <p:nvSpPr>
          <p:cNvPr id="5" name="TextBox 4">
            <a:extLst>
              <a:ext uri="{FF2B5EF4-FFF2-40B4-BE49-F238E27FC236}">
                <a16:creationId xmlns:a16="http://schemas.microsoft.com/office/drawing/2014/main" id="{CDAAB54F-9A5A-769E-7722-C88839BA3ECC}"/>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custDataLst>
      <p:tags r:id="rId1"/>
    </p:custDataLst>
    <p:extLst>
      <p:ext uri="{BB962C8B-B14F-4D97-AF65-F5344CB8AC3E}">
        <p14:creationId xmlns:p14="http://schemas.microsoft.com/office/powerpoint/2010/main" val="707589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an EPA?</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dirty="0"/>
              <a:t>An </a:t>
            </a:r>
            <a:r>
              <a:rPr lang="en-US" b="1" dirty="0" err="1"/>
              <a:t>Entrustable</a:t>
            </a:r>
            <a:r>
              <a:rPr lang="en-US" b="1" dirty="0"/>
              <a:t> Professional Activity (EPA)</a:t>
            </a:r>
            <a:r>
              <a:rPr lang="en-US" dirty="0"/>
              <a:t> is an essential task of a discipline, as defined by that discipline’s specialty committee</a:t>
            </a:r>
          </a:p>
          <a:p>
            <a:pPr marL="914400" lvl="1" indent="-457200"/>
            <a:r>
              <a:rPr lang="en-US" dirty="0"/>
              <a:t>Used for assessment</a:t>
            </a:r>
          </a:p>
          <a:p>
            <a:pPr marL="914400" lvl="1" indent="-457200"/>
            <a:r>
              <a:rPr lang="en-US" dirty="0"/>
              <a:t>Linked to a specific stage of the competence continuum</a:t>
            </a:r>
          </a:p>
          <a:p>
            <a:pPr marL="914400" lvl="1" indent="-457200"/>
            <a:r>
              <a:rPr lang="en-US" dirty="0"/>
              <a:t>May be delegated to a resident once sufficient competence has been demonstrated</a:t>
            </a:r>
          </a:p>
          <a:p>
            <a:pPr marL="457200" indent="-457200">
              <a:buFont typeface="Arial" panose="020B0604020202020204" pitchFamily="34" charset="0"/>
              <a:buChar char="•"/>
            </a:pPr>
            <a:r>
              <a:rPr lang="en-US" dirty="0"/>
              <a:t>Example: Transition to Discipline (TTD) EPA #3A. </a:t>
            </a:r>
            <a:r>
              <a:rPr lang="en-US" i="1" dirty="0"/>
              <a:t>Assessing and providing initial management for patients with life-threatening problems, seeking assistance when appropriate.</a:t>
            </a:r>
          </a:p>
        </p:txBody>
      </p:sp>
      <p:sp>
        <p:nvSpPr>
          <p:cNvPr id="6" name="TextBox 5">
            <a:extLst>
              <a:ext uri="{FF2B5EF4-FFF2-40B4-BE49-F238E27FC236}">
                <a16:creationId xmlns:a16="http://schemas.microsoft.com/office/drawing/2014/main" id="{0523C31A-453B-7686-3FAE-654848FD8A12}"/>
              </a:ext>
            </a:extLst>
          </p:cNvPr>
          <p:cNvSpPr txBox="1"/>
          <p:nvPr/>
        </p:nvSpPr>
        <p:spPr>
          <a:xfrm>
            <a:off x="1371600" y="6498771"/>
            <a:ext cx="1687385" cy="307777"/>
          </a:xfrm>
          <a:prstGeom prst="rect">
            <a:avLst/>
          </a:prstGeom>
          <a:noFill/>
        </p:spPr>
        <p:txBody>
          <a:bodyPr wrap="none" rtlCol="0">
            <a:spAutoFit/>
          </a:bodyPr>
          <a:lstStyle/>
          <a:p>
            <a:r>
              <a:rPr lang="en-US" sz="1400" dirty="0">
                <a:solidFill>
                  <a:schemeClr val="bg1">
                    <a:lumMod val="50000"/>
                  </a:schemeClr>
                </a:solidFill>
              </a:rPr>
              <a:t>Milestones and EPAs</a:t>
            </a:r>
          </a:p>
        </p:txBody>
      </p:sp>
    </p:spTree>
    <p:extLst>
      <p:ext uri="{BB962C8B-B14F-4D97-AF65-F5344CB8AC3E}">
        <p14:creationId xmlns:p14="http://schemas.microsoft.com/office/powerpoint/2010/main" val="39288132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Royal College">
      <a:dk1>
        <a:sysClr val="windowText" lastClr="000000"/>
      </a:dk1>
      <a:lt1>
        <a:srgbClr val="FFFFFF"/>
      </a:lt1>
      <a:dk2>
        <a:srgbClr val="003A5B"/>
      </a:dk2>
      <a:lt2>
        <a:srgbClr val="E7E6E6"/>
      </a:lt2>
      <a:accent1>
        <a:srgbClr val="007680"/>
      </a:accent1>
      <a:accent2>
        <a:srgbClr val="4B4F54"/>
      </a:accent2>
      <a:accent3>
        <a:srgbClr val="9A3324"/>
      </a:accent3>
      <a:accent4>
        <a:srgbClr val="FFCD00"/>
      </a:accent4>
      <a:accent5>
        <a:srgbClr val="00A3AD"/>
      </a:accent5>
      <a:accent6>
        <a:srgbClr val="671E75"/>
      </a:accent6>
      <a:hlink>
        <a:srgbClr val="003B5C"/>
      </a:hlink>
      <a:folHlink>
        <a:srgbClr val="0076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_0129_RC_Powerpoint_B-light-v4-d7.pptx" id="{9DC137C6-E58E-094A-A284-E6B2D13C234D}" vid="{0E21E812-CAD3-5E45-A3C5-392B764D2C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74AB4C39E66B4BA84260E426FDCBB7" ma:contentTypeVersion="21" ma:contentTypeDescription="Create a new document." ma:contentTypeScope="" ma:versionID="fad4f85302f1b02a6ffac4708da46eb7">
  <xsd:schema xmlns:xsd="http://www.w3.org/2001/XMLSchema" xmlns:xs="http://www.w3.org/2001/XMLSchema" xmlns:p="http://schemas.microsoft.com/office/2006/metadata/properties" xmlns:ns1="http://schemas.microsoft.com/sharepoint/v3" xmlns:ns2="41bccd2b-feec-4131-87cc-f1a1c47342f5" xmlns:ns3="79cb8038-dc7f-4f09-92ce-c550e4ddc932" targetNamespace="http://schemas.microsoft.com/office/2006/metadata/properties" ma:root="true" ma:fieldsID="7b3613a3a1e335abbb0cb33b44c2af5d" ns1:_="" ns2:_="" ns3:_="">
    <xsd:import namespace="http://schemas.microsoft.com/sharepoint/v3"/>
    <xsd:import namespace="41bccd2b-feec-4131-87cc-f1a1c47342f5"/>
    <xsd:import namespace="79cb8038-dc7f-4f09-92ce-c550e4ddc93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1:_ip_UnifiedCompliancePolicyProperties" minOccurs="0"/>
                <xsd:element ref="ns1:_ip_UnifiedCompliancePolicyUIAction" minOccurs="0"/>
                <xsd:element ref="ns2:MediaServiceLocation" minOccurs="0"/>
                <xsd:element ref="ns2:FileType" minOccurs="0"/>
                <xsd:element ref="ns2:FileSub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bccd2b-feec-4131-87cc-f1a1c47342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b2b59f1-6326-4b67-b875-8bea77b70d02"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FileType" ma:index="25" nillable="true" ma:displayName="File Type" ma:format="RadioButtons" ma:internalName="FileType">
      <xsd:simpleType>
        <xsd:restriction base="dms:Choice">
          <xsd:enumeration value="Meeting Materials"/>
          <xsd:enumeration value="CBD Resources"/>
          <xsd:enumeration value="Admin"/>
          <xsd:enumeration value="Program Mgmt"/>
          <xsd:enumeration value="Policy"/>
          <xsd:enumeration value="Communications"/>
          <xsd:enumeration value="Stakeholder Engagement"/>
        </xsd:restriction>
      </xsd:simpleType>
    </xsd:element>
    <xsd:element name="FileSubtype" ma:index="26" nillable="true" ma:displayName="File Subtype" ma:format="Dropdown" ma:internalName="FileSubtype">
      <xsd:simpleType>
        <xsd:restriction base="dms:Choice">
          <xsd:enumeration value="Agenda"/>
          <xsd:enumeration value="Minutes"/>
          <xsd:enumeration value="Transcript"/>
          <xsd:enumeration value="Attachment"/>
          <xsd:enumeration value="Strategy"/>
        </xsd:restriction>
      </xsd:simple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cb8038-dc7f-4f09-92ce-c550e4ddc93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96bda60d-60fa-4962-a765-05ad87743482}" ma:internalName="TaxCatchAll" ma:showField="CatchAllData" ma:web="79cb8038-dc7f-4f09-92ce-c550e4ddc932">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79cb8038-dc7f-4f09-92ce-c550e4ddc932" xsi:nil="true"/>
    <lcf76f155ced4ddcb4097134ff3c332f xmlns="41bccd2b-feec-4131-87cc-f1a1c47342f5">
      <Terms xmlns="http://schemas.microsoft.com/office/infopath/2007/PartnerControls"/>
    </lcf76f155ced4ddcb4097134ff3c332f>
    <FileSubtype xmlns="41bccd2b-feec-4131-87cc-f1a1c47342f5" xsi:nil="true"/>
    <FileType xmlns="41bccd2b-feec-4131-87cc-f1a1c47342f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F8B543-5F7D-40AF-9039-927EF647C7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bccd2b-feec-4131-87cc-f1a1c47342f5"/>
    <ds:schemaRef ds:uri="79cb8038-dc7f-4f09-92ce-c550e4ddc9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810220-B6F8-4434-8DD2-073B384572BC}">
  <ds:schemaRefs>
    <ds:schemaRef ds:uri="http://www.w3.org/XML/1998/namespace"/>
    <ds:schemaRef ds:uri="http://purl.org/dc/elements/1.1/"/>
    <ds:schemaRef ds:uri="http://schemas.microsoft.com/office/infopath/2007/PartnerControls"/>
    <ds:schemaRef ds:uri="http://schemas.microsoft.com/office/2006/documentManagement/types"/>
    <ds:schemaRef ds:uri="http://purl.org/dc/dcmitype/"/>
    <ds:schemaRef ds:uri="92683d80-344e-4da1-80d3-56da27f786ad"/>
    <ds:schemaRef ds:uri="http://schemas.microsoft.com/sharepoint/v3"/>
    <ds:schemaRef ds:uri="http://schemas.microsoft.com/office/2006/metadata/properties"/>
    <ds:schemaRef ds:uri="http://schemas.openxmlformats.org/package/2006/metadata/core-properties"/>
    <ds:schemaRef ds:uri="43a13e17-68fe-47db-889d-59e2bbba15fe"/>
    <ds:schemaRef ds:uri="http://purl.org/dc/terms/"/>
    <ds:schemaRef ds:uri="79cb8038-dc7f-4f09-92ce-c550e4ddc932"/>
    <ds:schemaRef ds:uri="41bccd2b-feec-4131-87cc-f1a1c47342f5"/>
  </ds:schemaRefs>
</ds:datastoreItem>
</file>

<file path=customXml/itemProps3.xml><?xml version="1.0" encoding="utf-8"?>
<ds:datastoreItem xmlns:ds="http://schemas.openxmlformats.org/officeDocument/2006/customXml" ds:itemID="{16F8AA72-684D-451C-BEB0-BED495DB9F34}">
  <ds:schemaRefs>
    <ds:schemaRef ds:uri="http://schemas.microsoft.com/sharepoint/v3/contenttype/forms"/>
  </ds:schemaRefs>
</ds:datastoreItem>
</file>

<file path=docMetadata/LabelInfo.xml><?xml version="1.0" encoding="utf-8"?>
<clbl:labelList xmlns:clbl="http://schemas.microsoft.com/office/2020/mipLabelMetadata">
  <clbl:label id="{c48e1e2a-9cf0-4cdd-8221-dddc91de0834}" enabled="0" method="" siteId="{c48e1e2a-9cf0-4cdd-8221-dddc91de0834}" removed="1"/>
</clbl:labelList>
</file>

<file path=docProps/app.xml><?xml version="1.0" encoding="utf-8"?>
<Properties xmlns="http://schemas.openxmlformats.org/officeDocument/2006/extended-properties" xmlns:vt="http://schemas.openxmlformats.org/officeDocument/2006/docPropsVTypes">
  <Template>18_0129_RC_Powerpoint_B-light-v4-d7</Template>
  <TotalTime>160</TotalTime>
  <Words>1037</Words>
  <Application>Microsoft Office PowerPoint</Application>
  <PresentationFormat>Widescreen</PresentationFormat>
  <Paragraphs>113</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Milestones and Entrustable Professional Activities (EPAs)</vt:lpstr>
      <vt:lpstr>Objectives </vt:lpstr>
      <vt:lpstr>PowerPoint Presentation</vt:lpstr>
      <vt:lpstr>The CanMEDS framework</vt:lpstr>
      <vt:lpstr>CanMEDS diagram</vt:lpstr>
      <vt:lpstr>How CanMEDS informs training</vt:lpstr>
      <vt:lpstr>What is a milestone?</vt:lpstr>
      <vt:lpstr>What is an EPA?</vt:lpstr>
      <vt:lpstr>EPAs – for teaching, coaching and assessment</vt:lpstr>
      <vt:lpstr>What’s the difference?</vt:lpstr>
      <vt:lpstr>Milestones and EPAs within each stage of training </vt:lpstr>
      <vt:lpstr>Teaching and assessing</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Kieley, Karen</dc:creator>
  <cp:lastModifiedBy>Abbott, Cynthia</cp:lastModifiedBy>
  <cp:revision>13</cp:revision>
  <dcterms:created xsi:type="dcterms:W3CDTF">2024-08-06T13:24:07Z</dcterms:created>
  <dcterms:modified xsi:type="dcterms:W3CDTF">2025-02-21T15:23:05Z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0x010100CD74AB4C39E66B4BA84260E426FDCBB7</vt:lpwstr>
  </property>
  <property fmtid="{D5CDD505-2E9C-101B-9397-08002B2CF9AE}" pid="3" name="MediaServiceImageTags">
    <vt:lpwstr/>
  </property>
  <property fmtid="{D5CDD505-2E9C-101B-9397-08002B2CF9AE}" pid="4" name="_MarkAsFinal">
    <vt:bool>true</vt:bool>
  </property>
</Properties>
</file>